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67" r:id="rId14"/>
    <p:sldId id="457" r:id="rId15"/>
    <p:sldId id="270" r:id="rId16"/>
    <p:sldId id="271" r:id="rId17"/>
    <p:sldId id="275" r:id="rId18"/>
    <p:sldId id="272" r:id="rId19"/>
    <p:sldId id="273" r:id="rId20"/>
    <p:sldId id="281" r:id="rId21"/>
    <p:sldId id="277" r:id="rId22"/>
    <p:sldId id="274" r:id="rId23"/>
    <p:sldId id="278" r:id="rId24"/>
    <p:sldId id="279" r:id="rId25"/>
    <p:sldId id="280" r:id="rId26"/>
    <p:sldId id="284" r:id="rId27"/>
    <p:sldId id="285" r:id="rId28"/>
    <p:sldId id="286" r:id="rId29"/>
    <p:sldId id="287" r:id="rId30"/>
    <p:sldId id="288" r:id="rId31"/>
    <p:sldId id="289" r:id="rId32"/>
    <p:sldId id="291" r:id="rId33"/>
    <p:sldId id="290" r:id="rId34"/>
    <p:sldId id="295" r:id="rId35"/>
    <p:sldId id="296" r:id="rId36"/>
    <p:sldId id="297" r:id="rId37"/>
    <p:sldId id="298" r:id="rId38"/>
    <p:sldId id="299" r:id="rId39"/>
    <p:sldId id="276" r:id="rId40"/>
    <p:sldId id="300" r:id="rId41"/>
    <p:sldId id="301" r:id="rId42"/>
    <p:sldId id="293" r:id="rId43"/>
    <p:sldId id="294" r:id="rId44"/>
    <p:sldId id="302" r:id="rId45"/>
    <p:sldId id="303" r:id="rId46"/>
    <p:sldId id="304" r:id="rId47"/>
    <p:sldId id="306" r:id="rId48"/>
    <p:sldId id="307" r:id="rId49"/>
    <p:sldId id="308" r:id="rId50"/>
    <p:sldId id="309" r:id="rId51"/>
    <p:sldId id="310" r:id="rId52"/>
    <p:sldId id="311" r:id="rId53"/>
    <p:sldId id="313" r:id="rId54"/>
    <p:sldId id="314" r:id="rId55"/>
    <p:sldId id="315" r:id="rId56"/>
    <p:sldId id="312" r:id="rId57"/>
    <p:sldId id="320" r:id="rId58"/>
    <p:sldId id="316" r:id="rId59"/>
    <p:sldId id="317" r:id="rId60"/>
    <p:sldId id="321" r:id="rId61"/>
    <p:sldId id="322" r:id="rId62"/>
    <p:sldId id="318" r:id="rId63"/>
    <p:sldId id="323" r:id="rId64"/>
    <p:sldId id="324" r:id="rId65"/>
    <p:sldId id="325" r:id="rId66"/>
    <p:sldId id="319" r:id="rId67"/>
    <p:sldId id="305" r:id="rId68"/>
    <p:sldId id="332" r:id="rId69"/>
    <p:sldId id="326" r:id="rId70"/>
    <p:sldId id="327" r:id="rId71"/>
    <p:sldId id="328" r:id="rId72"/>
    <p:sldId id="329" r:id="rId73"/>
    <p:sldId id="330" r:id="rId74"/>
    <p:sldId id="331"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6" r:id="rId88"/>
    <p:sldId id="347" r:id="rId89"/>
    <p:sldId id="350" r:id="rId90"/>
    <p:sldId id="351" r:id="rId91"/>
    <p:sldId id="353" r:id="rId92"/>
    <p:sldId id="354" r:id="rId93"/>
    <p:sldId id="352" r:id="rId94"/>
    <p:sldId id="348" r:id="rId95"/>
    <p:sldId id="349" r:id="rId96"/>
    <p:sldId id="355" r:id="rId97"/>
    <p:sldId id="361" r:id="rId98"/>
    <p:sldId id="356" r:id="rId99"/>
    <p:sldId id="357" r:id="rId100"/>
    <p:sldId id="358" r:id="rId101"/>
    <p:sldId id="359" r:id="rId102"/>
    <p:sldId id="360" r:id="rId103"/>
    <p:sldId id="362" r:id="rId104"/>
    <p:sldId id="363" r:id="rId105"/>
    <p:sldId id="364" r:id="rId106"/>
    <p:sldId id="365" r:id="rId107"/>
    <p:sldId id="369" r:id="rId108"/>
    <p:sldId id="370" r:id="rId109"/>
    <p:sldId id="366" r:id="rId110"/>
    <p:sldId id="371" r:id="rId111"/>
    <p:sldId id="372" r:id="rId112"/>
    <p:sldId id="373" r:id="rId113"/>
    <p:sldId id="374" r:id="rId114"/>
    <p:sldId id="377" r:id="rId115"/>
    <p:sldId id="378" r:id="rId116"/>
    <p:sldId id="419" r:id="rId117"/>
    <p:sldId id="420" r:id="rId118"/>
    <p:sldId id="421" r:id="rId119"/>
    <p:sldId id="422" r:id="rId120"/>
    <p:sldId id="379" r:id="rId121"/>
    <p:sldId id="423" r:id="rId122"/>
    <p:sldId id="424" r:id="rId123"/>
    <p:sldId id="425" r:id="rId124"/>
    <p:sldId id="426" r:id="rId125"/>
    <p:sldId id="433" r:id="rId126"/>
    <p:sldId id="434" r:id="rId127"/>
    <p:sldId id="435" r:id="rId128"/>
    <p:sldId id="436" r:id="rId129"/>
    <p:sldId id="437" r:id="rId130"/>
    <p:sldId id="442" r:id="rId131"/>
    <p:sldId id="438" r:id="rId132"/>
    <p:sldId id="439" r:id="rId133"/>
    <p:sldId id="443" r:id="rId134"/>
    <p:sldId id="440" r:id="rId135"/>
    <p:sldId id="444" r:id="rId136"/>
    <p:sldId id="445" r:id="rId137"/>
    <p:sldId id="441" r:id="rId138"/>
    <p:sldId id="428" r:id="rId139"/>
    <p:sldId id="429" r:id="rId140"/>
    <p:sldId id="446" r:id="rId141"/>
    <p:sldId id="430" r:id="rId142"/>
    <p:sldId id="455" r:id="rId143"/>
    <p:sldId id="431" r:id="rId144"/>
    <p:sldId id="454" r:id="rId145"/>
    <p:sldId id="432" r:id="rId146"/>
    <p:sldId id="447" r:id="rId147"/>
    <p:sldId id="456" r:id="rId148"/>
    <p:sldId id="448" r:id="rId149"/>
    <p:sldId id="449" r:id="rId150"/>
    <p:sldId id="450" r:id="rId151"/>
    <p:sldId id="451" r:id="rId152"/>
    <p:sldId id="452" r:id="rId153"/>
    <p:sldId id="453" r:id="rId154"/>
    <p:sldId id="380" r:id="rId155"/>
    <p:sldId id="381" r:id="rId156"/>
    <p:sldId id="382" r:id="rId157"/>
    <p:sldId id="383" r:id="rId158"/>
    <p:sldId id="384" r:id="rId159"/>
    <p:sldId id="385" r:id="rId160"/>
    <p:sldId id="386" r:id="rId161"/>
    <p:sldId id="387" r:id="rId162"/>
    <p:sldId id="388" r:id="rId163"/>
    <p:sldId id="389" r:id="rId164"/>
    <p:sldId id="390" r:id="rId165"/>
    <p:sldId id="391" r:id="rId166"/>
    <p:sldId id="392" r:id="rId167"/>
    <p:sldId id="393" r:id="rId168"/>
    <p:sldId id="394" r:id="rId169"/>
    <p:sldId id="395" r:id="rId170"/>
    <p:sldId id="396" r:id="rId171"/>
    <p:sldId id="397" r:id="rId172"/>
    <p:sldId id="398" r:id="rId173"/>
    <p:sldId id="375" r:id="rId174"/>
    <p:sldId id="376" r:id="rId175"/>
    <p:sldId id="367" r:id="rId176"/>
    <p:sldId id="368" r:id="rId177"/>
    <p:sldId id="399" r:id="rId178"/>
    <p:sldId id="400" r:id="rId179"/>
    <p:sldId id="401" r:id="rId180"/>
    <p:sldId id="402" r:id="rId181"/>
    <p:sldId id="404" r:id="rId182"/>
    <p:sldId id="403" r:id="rId183"/>
    <p:sldId id="405" r:id="rId184"/>
    <p:sldId id="406" r:id="rId185"/>
    <p:sldId id="407" r:id="rId186"/>
    <p:sldId id="408" r:id="rId187"/>
    <p:sldId id="409" r:id="rId188"/>
    <p:sldId id="410" r:id="rId189"/>
    <p:sldId id="411" r:id="rId190"/>
    <p:sldId id="412" r:id="rId191"/>
    <p:sldId id="413" r:id="rId192"/>
    <p:sldId id="414" r:id="rId193"/>
    <p:sldId id="415" r:id="rId194"/>
    <p:sldId id="416" r:id="rId195"/>
    <p:sldId id="417" r:id="rId196"/>
    <p:sldId id="418"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26" autoAdjust="0"/>
  </p:normalViewPr>
  <p:slideViewPr>
    <p:cSldViewPr snapToGrid="0">
      <p:cViewPr varScale="1">
        <p:scale>
          <a:sx n="78" d="100"/>
          <a:sy n="78" d="100"/>
        </p:scale>
        <p:origin x="85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762-EFE9-1C3E-AB5C-4A99D1382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262E5C-592B-4CE7-8788-2A12B54611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AC30F8-CFB9-BE88-BDA8-FA1DE003C270}"/>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5B70E5A7-F3DA-0701-0301-72DB880CF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CA3E24-9E83-ABD5-84E2-700743A1900C}"/>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20332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BE41-BF1F-DBDC-C6E5-69450764D0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0514CB-9438-A0AC-D2B6-FBAFFCB0C4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F28DA1-F4B5-EB4A-7C3B-448DDA902EFB}"/>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570A524B-C54B-8776-8CFE-A73055A63C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CB8A0E-913A-1C10-E196-6B05611AC57C}"/>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3260169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10FAD-F23F-EAFA-F441-7D1EFDDCF4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2AE6EF-7318-6010-1D1C-8701210CFD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442FD6-D029-67F0-16E8-986E6B300E15}"/>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FB16B196-2E5B-1AE4-8BCE-C96BB6DEF8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FF3A58-A753-7B72-11B4-D04D2D7A562C}"/>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7196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7FC1-F1D9-A538-5363-320426BFFD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A7D65-7A9A-A340-92EA-BBE60A43B0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BEE261-D68B-727D-9CA6-8C1CB16B947F}"/>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BCD5757D-20A7-E5A1-0E1B-3490FF620E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2B66E9-A633-19FA-9813-7B761D0AA695}"/>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324257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5D0F-B2AA-91E1-6A27-A24E32B511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F041DE-ADD6-3336-4E47-D54DFF54E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D67732-BEAF-CA9F-5F14-2FB097DB598E}"/>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F0177A9E-3123-643B-8071-B3FE95DCC5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C53C3-D25C-78D0-BD95-2125BC18EE2A}"/>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237886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E561-FCE4-3377-B88C-95F1272A9C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22005D-A9E0-8214-9BC7-7F25E3BA83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90FC21-A072-39D6-61DD-4D74F18C8A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589ABF-514E-509B-258A-55BA332500D7}"/>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6" name="Footer Placeholder 5">
            <a:extLst>
              <a:ext uri="{FF2B5EF4-FFF2-40B4-BE49-F238E27FC236}">
                <a16:creationId xmlns:a16="http://schemas.microsoft.com/office/drawing/2014/main" id="{1CD2A096-CDED-D1CC-2949-F9453936E5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BEB1D6-70CD-67B9-C4F5-9098EBDBABD9}"/>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55357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3D06-AA6A-8B87-69DD-0281983DC5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D9419F-8C5E-F74B-19F0-CDE71B8B3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21FE96-1591-DA51-4F55-66D2454980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506D9C-02E0-9325-9429-7FCA185E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1834A-BFEB-75FE-6D96-F9578329C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DE3D2F-2736-C0A8-C9F5-513342B43AE1}"/>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8" name="Footer Placeholder 7">
            <a:extLst>
              <a:ext uri="{FF2B5EF4-FFF2-40B4-BE49-F238E27FC236}">
                <a16:creationId xmlns:a16="http://schemas.microsoft.com/office/drawing/2014/main" id="{2FEFF29C-538C-92EB-A04D-BEEAA8B625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E6ECA7-ED53-9AB0-3922-1276E90B506E}"/>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411286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4D-5F9A-943F-E042-49401B91CC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34856F-A613-41A5-F701-7669E36E0757}"/>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4" name="Footer Placeholder 3">
            <a:extLst>
              <a:ext uri="{FF2B5EF4-FFF2-40B4-BE49-F238E27FC236}">
                <a16:creationId xmlns:a16="http://schemas.microsoft.com/office/drawing/2014/main" id="{C4AF5694-AE70-FADE-BB35-5D7444BCBE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A4C73B-54A2-7C41-472A-87BFB638EEE9}"/>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294521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D0036B-40B3-1ABF-6347-B901F6AC4AE9}"/>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3" name="Footer Placeholder 2">
            <a:extLst>
              <a:ext uri="{FF2B5EF4-FFF2-40B4-BE49-F238E27FC236}">
                <a16:creationId xmlns:a16="http://schemas.microsoft.com/office/drawing/2014/main" id="{98085EF4-BC38-F066-8AFD-59037F1E73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7F4E61-DD6A-D784-29F1-FC5C80A56912}"/>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3604069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B53A-3438-EF63-0E17-CAE54A2417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5E39D1-EE50-7470-CFD1-4E1215AB86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8DB0BA-C45A-45E3-8430-4C33469CE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BAD11-73D7-1A5A-891F-C53C6FC3FC89}"/>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6" name="Footer Placeholder 5">
            <a:extLst>
              <a:ext uri="{FF2B5EF4-FFF2-40B4-BE49-F238E27FC236}">
                <a16:creationId xmlns:a16="http://schemas.microsoft.com/office/drawing/2014/main" id="{192B0E38-AB89-0DE5-9162-1FBA4817B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259659-41E3-9E0C-6149-257F96BFA039}"/>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157206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03B5-DB16-35C2-8CF2-903A50DF2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00968-1315-7E8C-EE83-E49E11E7F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230562-A518-9728-7E84-8BA55F3D8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2A7BF-B046-EE6D-5B3E-9A1CC60B4481}"/>
              </a:ext>
            </a:extLst>
          </p:cNvPr>
          <p:cNvSpPr>
            <a:spLocks noGrp="1"/>
          </p:cNvSpPr>
          <p:nvPr>
            <p:ph type="dt" sz="half" idx="10"/>
          </p:nvPr>
        </p:nvSpPr>
        <p:spPr/>
        <p:txBody>
          <a:bodyPr/>
          <a:lstStyle/>
          <a:p>
            <a:fld id="{6FD81554-BED7-4ACC-9273-E408E2A37F58}" type="datetimeFigureOut">
              <a:rPr lang="en-IN" smtClean="0"/>
              <a:t>30-03-2024</a:t>
            </a:fld>
            <a:endParaRPr lang="en-IN"/>
          </a:p>
        </p:txBody>
      </p:sp>
      <p:sp>
        <p:nvSpPr>
          <p:cNvPr id="6" name="Footer Placeholder 5">
            <a:extLst>
              <a:ext uri="{FF2B5EF4-FFF2-40B4-BE49-F238E27FC236}">
                <a16:creationId xmlns:a16="http://schemas.microsoft.com/office/drawing/2014/main" id="{47E11FA8-9CB0-4364-D4F1-C784450BA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B939CD-F30F-DD3F-3B07-6BE5F59E99A8}"/>
              </a:ext>
            </a:extLst>
          </p:cNvPr>
          <p:cNvSpPr>
            <a:spLocks noGrp="1"/>
          </p:cNvSpPr>
          <p:nvPr>
            <p:ph type="sldNum" sz="quarter" idx="12"/>
          </p:nvPr>
        </p:nvSpPr>
        <p:spPr/>
        <p:txBody>
          <a:bodyPr/>
          <a:lstStyle/>
          <a:p>
            <a:fld id="{F4054E95-9C47-44D1-B855-2BB9C316D5C5}" type="slidenum">
              <a:rPr lang="en-IN" smtClean="0"/>
              <a:t>‹#›</a:t>
            </a:fld>
            <a:endParaRPr lang="en-IN"/>
          </a:p>
        </p:txBody>
      </p:sp>
    </p:spTree>
    <p:extLst>
      <p:ext uri="{BB962C8B-B14F-4D97-AF65-F5344CB8AC3E}">
        <p14:creationId xmlns:p14="http://schemas.microsoft.com/office/powerpoint/2010/main" val="413102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93F85-EFB3-BAE8-1E11-B841AF2CF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C439E7-4D67-55A9-0D25-20FE57DB1B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14108-EA15-D11C-0B55-8535958F1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81554-BED7-4ACC-9273-E408E2A37F58}" type="datetimeFigureOut">
              <a:rPr lang="en-IN" smtClean="0"/>
              <a:t>30-03-2024</a:t>
            </a:fld>
            <a:endParaRPr lang="en-IN"/>
          </a:p>
        </p:txBody>
      </p:sp>
      <p:sp>
        <p:nvSpPr>
          <p:cNvPr id="5" name="Footer Placeholder 4">
            <a:extLst>
              <a:ext uri="{FF2B5EF4-FFF2-40B4-BE49-F238E27FC236}">
                <a16:creationId xmlns:a16="http://schemas.microsoft.com/office/drawing/2014/main" id="{3F2C318F-2F6F-5B9B-62D2-EB9E0A7C1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34FB56-7ADB-3C6E-BDA9-33FD89C3B0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54E95-9C47-44D1-B855-2BB9C316D5C5}" type="slidenum">
              <a:rPr lang="en-IN" smtClean="0"/>
              <a:t>‹#›</a:t>
            </a:fld>
            <a:endParaRPr lang="en-IN"/>
          </a:p>
        </p:txBody>
      </p:sp>
    </p:spTree>
    <p:extLst>
      <p:ext uri="{BB962C8B-B14F-4D97-AF65-F5344CB8AC3E}">
        <p14:creationId xmlns:p14="http://schemas.microsoft.com/office/powerpoint/2010/main" val="3323978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3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3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4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6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6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4200/login" TargetMode="External"/><Relationship Id="rId2" Type="http://schemas.openxmlformats.org/officeDocument/2006/relationships/hyperlink" Target="http://localhost:42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4621161" y="127820"/>
            <a:ext cx="3333136" cy="584775"/>
          </a:xfrm>
          <a:prstGeom prst="rect">
            <a:avLst/>
          </a:prstGeom>
          <a:solidFill>
            <a:srgbClr val="C00000"/>
          </a:solidFill>
        </p:spPr>
        <p:txBody>
          <a:bodyPr wrap="square" rtlCol="0">
            <a:spAutoFit/>
          </a:bodyPr>
          <a:lstStyle/>
          <a:p>
            <a:pPr algn="ctr"/>
            <a:r>
              <a:rPr lang="en-US" sz="3200" dirty="0">
                <a:solidFill>
                  <a:schemeClr val="bg1"/>
                </a:solidFill>
              </a:rPr>
              <a:t>History</a:t>
            </a:r>
            <a:endParaRPr lang="en-IN" sz="3200" dirty="0">
              <a:solidFill>
                <a:schemeClr val="bg1"/>
              </a:solidFill>
            </a:endParaRPr>
          </a:p>
        </p:txBody>
      </p:sp>
      <p:sp>
        <p:nvSpPr>
          <p:cNvPr id="5" name="TextBox 4">
            <a:extLst>
              <a:ext uri="{FF2B5EF4-FFF2-40B4-BE49-F238E27FC236}">
                <a16:creationId xmlns:a16="http://schemas.microsoft.com/office/drawing/2014/main" id="{7F13B57D-F58B-9F4C-6138-46E13DE4952B}"/>
              </a:ext>
            </a:extLst>
          </p:cNvPr>
          <p:cNvSpPr txBox="1"/>
          <p:nvPr/>
        </p:nvSpPr>
        <p:spPr>
          <a:xfrm>
            <a:off x="501445" y="1199535"/>
            <a:ext cx="11169445" cy="5170646"/>
          </a:xfrm>
          <a:prstGeom prst="rect">
            <a:avLst/>
          </a:prstGeom>
          <a:noFill/>
        </p:spPr>
        <p:txBody>
          <a:bodyPr wrap="square" rtlCol="0">
            <a:spAutoFit/>
          </a:bodyPr>
          <a:lstStyle/>
          <a:p>
            <a:pPr marL="342900" indent="-342900" algn="just">
              <a:buAutoNum type="arabicParenR"/>
            </a:pPr>
            <a:r>
              <a:rPr lang="en-US" sz="2200" dirty="0"/>
              <a:t>Angular 16 has been released on May 2023. Angular v16 is the culmination of this with dozens of refinement which leads to better developer experience and performance.</a:t>
            </a:r>
          </a:p>
          <a:p>
            <a:pPr marL="342900" indent="-342900" algn="just">
              <a:buAutoNum type="arabicParenR"/>
            </a:pPr>
            <a:r>
              <a:rPr lang="en-US" sz="2200" dirty="0"/>
              <a:t>Developed by :- Google</a:t>
            </a:r>
          </a:p>
          <a:p>
            <a:pPr marL="342900" indent="-342900" algn="just">
              <a:buAutoNum type="arabicParenR"/>
            </a:pPr>
            <a:r>
              <a:rPr lang="en-US" sz="2200" dirty="0"/>
              <a:t>Front end/Client Side Javascript Framework.</a:t>
            </a:r>
          </a:p>
          <a:p>
            <a:pPr marL="342900" indent="-342900" algn="just">
              <a:buAutoNum type="arabicParenR"/>
            </a:pPr>
            <a:endParaRPr lang="en-US" sz="2200" dirty="0"/>
          </a:p>
          <a:p>
            <a:pPr algn="just"/>
            <a:endParaRPr lang="en-US" sz="2200" dirty="0"/>
          </a:p>
          <a:p>
            <a:pPr marL="342900" indent="-342900" algn="just">
              <a:buAutoNum type="arabicParenR"/>
            </a:pPr>
            <a:r>
              <a:rPr lang="en-US" sz="2200" dirty="0"/>
              <a:t>The Angular is the newest form of the AngularJs, Developed by Google, which is an open-source front-end development platform used for building mobile and desktop wen applications. Angular is the rewritten by the sample team the build AngularJs.</a:t>
            </a:r>
          </a:p>
          <a:p>
            <a:pPr marL="342900" indent="-342900" algn="just">
              <a:buAutoNum type="arabicParenR"/>
            </a:pPr>
            <a:r>
              <a:rPr lang="en-US" sz="2200" dirty="0"/>
              <a:t>It is a Javascript framework for building web applications and apps in Javascript, HTML and Typescript, which is a superset Javascript. The Angular now comes with every latest feature you need to build a complex and sophisticated web or mobile application. It contain features like component, Dependency Injection and many more.</a:t>
            </a:r>
          </a:p>
          <a:p>
            <a:pPr marL="342900" indent="-342900" algn="just">
              <a:buAutoNum type="arabicParenR"/>
            </a:pPr>
            <a:r>
              <a:rPr lang="en-US" sz="2200" dirty="0"/>
              <a:t>Angular is one of the popular framework for building client app with HTML, Javascript and Typescript. </a:t>
            </a:r>
            <a:endParaRPr lang="en-IN" sz="2200" dirty="0"/>
          </a:p>
        </p:txBody>
      </p:sp>
    </p:spTree>
    <p:extLst>
      <p:ext uri="{BB962C8B-B14F-4D97-AF65-F5344CB8AC3E}">
        <p14:creationId xmlns:p14="http://schemas.microsoft.com/office/powerpoint/2010/main" val="136296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5) Directive</a:t>
            </a:r>
            <a:endParaRPr lang="en-IN" sz="3200" dirty="0">
              <a:solidFill>
                <a:schemeClr val="bg1"/>
              </a:solidFill>
            </a:endParaRPr>
          </a:p>
        </p:txBody>
      </p:sp>
      <p:sp>
        <p:nvSpPr>
          <p:cNvPr id="2" name="TextBox 1">
            <a:extLst>
              <a:ext uri="{FF2B5EF4-FFF2-40B4-BE49-F238E27FC236}">
                <a16:creationId xmlns:a16="http://schemas.microsoft.com/office/drawing/2014/main" id="{FBE4F654-A488-C4BD-CFEA-3341E1D2A3FE}"/>
              </a:ext>
            </a:extLst>
          </p:cNvPr>
          <p:cNvSpPr txBox="1"/>
          <p:nvPr/>
        </p:nvSpPr>
        <p:spPr>
          <a:xfrm>
            <a:off x="476913" y="954784"/>
            <a:ext cx="11238174" cy="769441"/>
          </a:xfrm>
          <a:prstGeom prst="rect">
            <a:avLst/>
          </a:prstGeom>
          <a:noFill/>
        </p:spPr>
        <p:txBody>
          <a:bodyPr wrap="square" rtlCol="0">
            <a:spAutoFit/>
          </a:bodyPr>
          <a:lstStyle/>
          <a:p>
            <a:pPr marL="342900" indent="-342900">
              <a:buAutoNum type="arabicParenR"/>
            </a:pPr>
            <a:r>
              <a:rPr lang="en-US" sz="2400" dirty="0">
                <a:solidFill>
                  <a:srgbClr val="7030A0"/>
                </a:solidFill>
              </a:rPr>
              <a:t>Component Directive :-     </a:t>
            </a:r>
            <a:r>
              <a:rPr lang="en-US" sz="2000" dirty="0"/>
              <a:t>Used to represent a UI component with a template, style, and behavior.</a:t>
            </a:r>
          </a:p>
          <a:p>
            <a:r>
              <a:rPr lang="en-US" sz="2000" dirty="0"/>
              <a:t>                                                              Acts as the building block of Angular application</a:t>
            </a:r>
            <a:endParaRPr lang="en-IN" sz="2000" dirty="0"/>
          </a:p>
        </p:txBody>
      </p:sp>
      <p:pic>
        <p:nvPicPr>
          <p:cNvPr id="7" name="Picture 6">
            <a:extLst>
              <a:ext uri="{FF2B5EF4-FFF2-40B4-BE49-F238E27FC236}">
                <a16:creationId xmlns:a16="http://schemas.microsoft.com/office/drawing/2014/main" id="{A0A28761-EF9B-3FCE-C90C-FB42616295E5}"/>
              </a:ext>
            </a:extLst>
          </p:cNvPr>
          <p:cNvPicPr>
            <a:picLocks noChangeAspect="1"/>
          </p:cNvPicPr>
          <p:nvPr/>
        </p:nvPicPr>
        <p:blipFill rotWithShape="1">
          <a:blip r:embed="rId2"/>
          <a:srcRect r="44606"/>
          <a:stretch/>
        </p:blipFill>
        <p:spPr>
          <a:xfrm>
            <a:off x="240987" y="1907421"/>
            <a:ext cx="5579709" cy="4859534"/>
          </a:xfrm>
          <a:prstGeom prst="rect">
            <a:avLst/>
          </a:prstGeom>
          <a:ln>
            <a:solidFill>
              <a:schemeClr val="bg1"/>
            </a:solidFill>
          </a:ln>
        </p:spPr>
      </p:pic>
      <p:pic>
        <p:nvPicPr>
          <p:cNvPr id="9" name="Picture 8">
            <a:extLst>
              <a:ext uri="{FF2B5EF4-FFF2-40B4-BE49-F238E27FC236}">
                <a16:creationId xmlns:a16="http://schemas.microsoft.com/office/drawing/2014/main" id="{44C6D625-3449-EE47-7D89-7774EF6A8D9E}"/>
              </a:ext>
            </a:extLst>
          </p:cNvPr>
          <p:cNvPicPr>
            <a:picLocks noChangeAspect="1"/>
          </p:cNvPicPr>
          <p:nvPr/>
        </p:nvPicPr>
        <p:blipFill rotWithShape="1">
          <a:blip r:embed="rId3"/>
          <a:srcRect r="54426"/>
          <a:stretch/>
        </p:blipFill>
        <p:spPr>
          <a:xfrm>
            <a:off x="6371305" y="3078658"/>
            <a:ext cx="4816244" cy="2320415"/>
          </a:xfrm>
          <a:prstGeom prst="rect">
            <a:avLst/>
          </a:prstGeom>
          <a:ln>
            <a:solidFill>
              <a:schemeClr val="bg1"/>
            </a:solidFill>
          </a:ln>
        </p:spPr>
      </p:pic>
    </p:spTree>
    <p:extLst>
      <p:ext uri="{BB962C8B-B14F-4D97-AF65-F5344CB8AC3E}">
        <p14:creationId xmlns:p14="http://schemas.microsoft.com/office/powerpoint/2010/main" val="22429969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F0F1D-EA60-6C0D-FF7D-C1CD032EA59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1DA346D-8525-07A8-48F1-DB24090B213F}"/>
              </a:ext>
            </a:extLst>
          </p:cNvPr>
          <p:cNvPicPr>
            <a:picLocks noChangeAspect="1"/>
          </p:cNvPicPr>
          <p:nvPr/>
        </p:nvPicPr>
        <p:blipFill rotWithShape="1">
          <a:blip r:embed="rId2"/>
          <a:srcRect b="48616"/>
          <a:stretch/>
        </p:blipFill>
        <p:spPr>
          <a:xfrm>
            <a:off x="104773" y="130153"/>
            <a:ext cx="2851621" cy="2910140"/>
          </a:xfrm>
          <a:prstGeom prst="rect">
            <a:avLst/>
          </a:prstGeom>
          <a:ln>
            <a:solidFill>
              <a:schemeClr val="tx1"/>
            </a:solidFill>
          </a:ln>
        </p:spPr>
      </p:pic>
      <p:pic>
        <p:nvPicPr>
          <p:cNvPr id="4" name="Picture 3">
            <a:extLst>
              <a:ext uri="{FF2B5EF4-FFF2-40B4-BE49-F238E27FC236}">
                <a16:creationId xmlns:a16="http://schemas.microsoft.com/office/drawing/2014/main" id="{32D402E3-F4C4-309D-9D54-48091B4FB9CA}"/>
              </a:ext>
            </a:extLst>
          </p:cNvPr>
          <p:cNvPicPr>
            <a:picLocks noChangeAspect="1"/>
          </p:cNvPicPr>
          <p:nvPr/>
        </p:nvPicPr>
        <p:blipFill>
          <a:blip r:embed="rId3"/>
          <a:stretch>
            <a:fillRect/>
          </a:stretch>
        </p:blipFill>
        <p:spPr>
          <a:xfrm>
            <a:off x="186319" y="3286204"/>
            <a:ext cx="2568029" cy="3177611"/>
          </a:xfrm>
          <a:prstGeom prst="rect">
            <a:avLst/>
          </a:prstGeom>
          <a:ln>
            <a:solidFill>
              <a:schemeClr val="tx1"/>
            </a:solidFill>
          </a:ln>
        </p:spPr>
      </p:pic>
      <p:pic>
        <p:nvPicPr>
          <p:cNvPr id="6" name="Picture 5">
            <a:extLst>
              <a:ext uri="{FF2B5EF4-FFF2-40B4-BE49-F238E27FC236}">
                <a16:creationId xmlns:a16="http://schemas.microsoft.com/office/drawing/2014/main" id="{C96E3935-836F-BC74-9FD3-8BDB87D5E63D}"/>
              </a:ext>
            </a:extLst>
          </p:cNvPr>
          <p:cNvPicPr>
            <a:picLocks noChangeAspect="1"/>
          </p:cNvPicPr>
          <p:nvPr/>
        </p:nvPicPr>
        <p:blipFill>
          <a:blip r:embed="rId4"/>
          <a:stretch>
            <a:fillRect/>
          </a:stretch>
        </p:blipFill>
        <p:spPr>
          <a:xfrm>
            <a:off x="3240784" y="287469"/>
            <a:ext cx="2941575" cy="4092295"/>
          </a:xfrm>
          <a:prstGeom prst="rect">
            <a:avLst/>
          </a:prstGeom>
          <a:ln>
            <a:solidFill>
              <a:schemeClr val="tx1"/>
            </a:solidFill>
          </a:ln>
        </p:spPr>
      </p:pic>
      <p:pic>
        <p:nvPicPr>
          <p:cNvPr id="8" name="Picture 7">
            <a:extLst>
              <a:ext uri="{FF2B5EF4-FFF2-40B4-BE49-F238E27FC236}">
                <a16:creationId xmlns:a16="http://schemas.microsoft.com/office/drawing/2014/main" id="{16EB6B0F-1F0D-3A92-0634-D74AE89E12F8}"/>
              </a:ext>
            </a:extLst>
          </p:cNvPr>
          <p:cNvPicPr>
            <a:picLocks noChangeAspect="1"/>
          </p:cNvPicPr>
          <p:nvPr/>
        </p:nvPicPr>
        <p:blipFill>
          <a:blip r:embed="rId5"/>
          <a:stretch>
            <a:fillRect/>
          </a:stretch>
        </p:blipFill>
        <p:spPr>
          <a:xfrm>
            <a:off x="6349263" y="287469"/>
            <a:ext cx="2690112" cy="3999395"/>
          </a:xfrm>
          <a:prstGeom prst="rect">
            <a:avLst/>
          </a:prstGeom>
          <a:ln>
            <a:solidFill>
              <a:schemeClr val="tx1"/>
            </a:solidFill>
          </a:ln>
        </p:spPr>
      </p:pic>
      <p:pic>
        <p:nvPicPr>
          <p:cNvPr id="10" name="Picture 9">
            <a:extLst>
              <a:ext uri="{FF2B5EF4-FFF2-40B4-BE49-F238E27FC236}">
                <a16:creationId xmlns:a16="http://schemas.microsoft.com/office/drawing/2014/main" id="{F09697D2-C06C-BF00-EEEE-5D24A7F57AAE}"/>
              </a:ext>
            </a:extLst>
          </p:cNvPr>
          <p:cNvPicPr>
            <a:picLocks noChangeAspect="1"/>
          </p:cNvPicPr>
          <p:nvPr/>
        </p:nvPicPr>
        <p:blipFill>
          <a:blip r:embed="rId6"/>
          <a:stretch>
            <a:fillRect/>
          </a:stretch>
        </p:blipFill>
        <p:spPr>
          <a:xfrm>
            <a:off x="9206279" y="287469"/>
            <a:ext cx="2464611" cy="392880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D63CE71B-E78A-B999-7DC3-9D2945B85C44}"/>
              </a:ext>
            </a:extLst>
          </p:cNvPr>
          <p:cNvCxnSpPr/>
          <p:nvPr/>
        </p:nvCxnSpPr>
        <p:spPr>
          <a:xfrm>
            <a:off x="1268361" y="2831690"/>
            <a:ext cx="0" cy="59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CDD86AD4-8E57-FB2F-A631-5BC99A9C9202}"/>
              </a:ext>
            </a:extLst>
          </p:cNvPr>
          <p:cNvCxnSpPr/>
          <p:nvPr/>
        </p:nvCxnSpPr>
        <p:spPr>
          <a:xfrm flipV="1">
            <a:off x="2605548" y="4984955"/>
            <a:ext cx="8239433" cy="98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54906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B4BD-5976-A8DE-013D-440EC3ED80AA}"/>
            </a:ext>
          </a:extLst>
        </p:cNvPr>
        <p:cNvGrpSpPr/>
        <p:nvPr/>
      </p:nvGrpSpPr>
      <p:grpSpPr>
        <a:xfrm>
          <a:off x="0" y="0"/>
          <a:ext cx="0" cy="0"/>
          <a:chOff x="0" y="0"/>
          <a:chExt cx="0" cy="0"/>
        </a:xfrm>
      </p:grpSpPr>
    </p:spTree>
    <p:extLst>
      <p:ext uri="{BB962C8B-B14F-4D97-AF65-F5344CB8AC3E}">
        <p14:creationId xmlns:p14="http://schemas.microsoft.com/office/powerpoint/2010/main" val="3263671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0C38-8CD1-D79B-A3C7-B34CEE41790E}"/>
            </a:ext>
          </a:extLst>
        </p:cNvPr>
        <p:cNvGrpSpPr/>
        <p:nvPr/>
      </p:nvGrpSpPr>
      <p:grpSpPr>
        <a:xfrm>
          <a:off x="0" y="0"/>
          <a:ext cx="0" cy="0"/>
          <a:chOff x="0" y="0"/>
          <a:chExt cx="0" cy="0"/>
        </a:xfrm>
      </p:grpSpPr>
    </p:spTree>
    <p:extLst>
      <p:ext uri="{BB962C8B-B14F-4D97-AF65-F5344CB8AC3E}">
        <p14:creationId xmlns:p14="http://schemas.microsoft.com/office/powerpoint/2010/main" val="2869036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36AA9-416B-5FA0-F566-BFAA9A87CB66}"/>
            </a:ext>
          </a:extLst>
        </p:cNvPr>
        <p:cNvGrpSpPr/>
        <p:nvPr/>
      </p:nvGrpSpPr>
      <p:grpSpPr>
        <a:xfrm>
          <a:off x="0" y="0"/>
          <a:ext cx="0" cy="0"/>
          <a:chOff x="0" y="0"/>
          <a:chExt cx="0" cy="0"/>
        </a:xfrm>
      </p:grpSpPr>
    </p:spTree>
    <p:extLst>
      <p:ext uri="{BB962C8B-B14F-4D97-AF65-F5344CB8AC3E}">
        <p14:creationId xmlns:p14="http://schemas.microsoft.com/office/powerpoint/2010/main" val="32849893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73346-9120-801A-DD94-52B63489F43B}"/>
            </a:ext>
          </a:extLst>
        </p:cNvPr>
        <p:cNvGrpSpPr/>
        <p:nvPr/>
      </p:nvGrpSpPr>
      <p:grpSpPr>
        <a:xfrm>
          <a:off x="0" y="0"/>
          <a:ext cx="0" cy="0"/>
          <a:chOff x="0" y="0"/>
          <a:chExt cx="0" cy="0"/>
        </a:xfrm>
      </p:grpSpPr>
    </p:spTree>
    <p:extLst>
      <p:ext uri="{BB962C8B-B14F-4D97-AF65-F5344CB8AC3E}">
        <p14:creationId xmlns:p14="http://schemas.microsoft.com/office/powerpoint/2010/main" val="17600487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EDABE-46C5-D654-137D-437ECBF1DE82}"/>
            </a:ext>
          </a:extLst>
        </p:cNvPr>
        <p:cNvGrpSpPr/>
        <p:nvPr/>
      </p:nvGrpSpPr>
      <p:grpSpPr>
        <a:xfrm>
          <a:off x="0" y="0"/>
          <a:ext cx="0" cy="0"/>
          <a:chOff x="0" y="0"/>
          <a:chExt cx="0" cy="0"/>
        </a:xfrm>
      </p:grpSpPr>
    </p:spTree>
    <p:extLst>
      <p:ext uri="{BB962C8B-B14F-4D97-AF65-F5344CB8AC3E}">
        <p14:creationId xmlns:p14="http://schemas.microsoft.com/office/powerpoint/2010/main" val="2930223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2AC61-926C-0D6B-23D0-C133008AF55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B77573-DDE0-5E3F-7C33-259CDAD33938}"/>
              </a:ext>
            </a:extLst>
          </p:cNvPr>
          <p:cNvSpPr/>
          <p:nvPr/>
        </p:nvSpPr>
        <p:spPr>
          <a:xfrm>
            <a:off x="5093110" y="117988"/>
            <a:ext cx="2005780" cy="521110"/>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Forms</a:t>
            </a:r>
            <a:endParaRPr lang="en-IN" sz="2400" dirty="0"/>
          </a:p>
        </p:txBody>
      </p:sp>
      <p:pic>
        <p:nvPicPr>
          <p:cNvPr id="4" name="Picture 3">
            <a:extLst>
              <a:ext uri="{FF2B5EF4-FFF2-40B4-BE49-F238E27FC236}">
                <a16:creationId xmlns:a16="http://schemas.microsoft.com/office/drawing/2014/main" id="{75961F6A-6354-7EFD-BF0D-771829121D5B}"/>
              </a:ext>
            </a:extLst>
          </p:cNvPr>
          <p:cNvPicPr>
            <a:picLocks noChangeAspect="1"/>
          </p:cNvPicPr>
          <p:nvPr/>
        </p:nvPicPr>
        <p:blipFill>
          <a:blip r:embed="rId2"/>
          <a:stretch>
            <a:fillRect/>
          </a:stretch>
        </p:blipFill>
        <p:spPr>
          <a:xfrm>
            <a:off x="339213" y="1072034"/>
            <a:ext cx="11469329" cy="2224271"/>
          </a:xfrm>
          <a:prstGeom prst="rect">
            <a:avLst/>
          </a:prstGeom>
        </p:spPr>
      </p:pic>
      <p:pic>
        <p:nvPicPr>
          <p:cNvPr id="6" name="Picture 5">
            <a:extLst>
              <a:ext uri="{FF2B5EF4-FFF2-40B4-BE49-F238E27FC236}">
                <a16:creationId xmlns:a16="http://schemas.microsoft.com/office/drawing/2014/main" id="{BFE3E010-9E56-5DB5-FC01-58112F7E3C77}"/>
              </a:ext>
            </a:extLst>
          </p:cNvPr>
          <p:cNvPicPr>
            <a:picLocks noChangeAspect="1"/>
          </p:cNvPicPr>
          <p:nvPr/>
        </p:nvPicPr>
        <p:blipFill>
          <a:blip r:embed="rId3"/>
          <a:stretch>
            <a:fillRect/>
          </a:stretch>
        </p:blipFill>
        <p:spPr>
          <a:xfrm>
            <a:off x="339213" y="3561695"/>
            <a:ext cx="11469330" cy="1558408"/>
          </a:xfrm>
          <a:prstGeom prst="rect">
            <a:avLst/>
          </a:prstGeom>
        </p:spPr>
      </p:pic>
    </p:spTree>
    <p:extLst>
      <p:ext uri="{BB962C8B-B14F-4D97-AF65-F5344CB8AC3E}">
        <p14:creationId xmlns:p14="http://schemas.microsoft.com/office/powerpoint/2010/main" val="3773815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6D1BD-7941-F860-F903-7C13A948DD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AFF062-FED4-CF3A-02D0-9D1FA2C092EA}"/>
              </a:ext>
            </a:extLst>
          </p:cNvPr>
          <p:cNvSpPr txBox="1"/>
          <p:nvPr/>
        </p:nvSpPr>
        <p:spPr>
          <a:xfrm>
            <a:off x="717755" y="452284"/>
            <a:ext cx="5378245" cy="461665"/>
          </a:xfrm>
          <a:prstGeom prst="rect">
            <a:avLst/>
          </a:prstGeom>
          <a:noFill/>
        </p:spPr>
        <p:txBody>
          <a:bodyPr wrap="square" rtlCol="0">
            <a:spAutoFit/>
          </a:bodyPr>
          <a:lstStyle/>
          <a:p>
            <a:r>
              <a:rPr lang="en-US" sz="2400" dirty="0">
                <a:solidFill>
                  <a:srgbClr val="FF0000"/>
                </a:solidFill>
              </a:rPr>
              <a:t>1. Template-driven Form :- </a:t>
            </a:r>
            <a:endParaRPr lang="en-IN" sz="2400" dirty="0">
              <a:solidFill>
                <a:srgbClr val="FF0000"/>
              </a:solidFill>
            </a:endParaRPr>
          </a:p>
        </p:txBody>
      </p:sp>
      <p:pic>
        <p:nvPicPr>
          <p:cNvPr id="4" name="Picture 3">
            <a:extLst>
              <a:ext uri="{FF2B5EF4-FFF2-40B4-BE49-F238E27FC236}">
                <a16:creationId xmlns:a16="http://schemas.microsoft.com/office/drawing/2014/main" id="{76673DA5-8602-F1DA-CBFB-FFD22E9A4BF5}"/>
              </a:ext>
            </a:extLst>
          </p:cNvPr>
          <p:cNvPicPr>
            <a:picLocks noChangeAspect="1"/>
          </p:cNvPicPr>
          <p:nvPr/>
        </p:nvPicPr>
        <p:blipFill>
          <a:blip r:embed="rId2"/>
          <a:stretch>
            <a:fillRect/>
          </a:stretch>
        </p:blipFill>
        <p:spPr>
          <a:xfrm>
            <a:off x="791673" y="1370222"/>
            <a:ext cx="10097375" cy="3429297"/>
          </a:xfrm>
          <a:prstGeom prst="rect">
            <a:avLst/>
          </a:prstGeom>
        </p:spPr>
      </p:pic>
    </p:spTree>
    <p:extLst>
      <p:ext uri="{BB962C8B-B14F-4D97-AF65-F5344CB8AC3E}">
        <p14:creationId xmlns:p14="http://schemas.microsoft.com/office/powerpoint/2010/main" val="5675100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3CACA-B2A9-F6ED-DAF4-6E49B2005F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97C0FF-1691-C3DD-BC47-F8D04A1729BB}"/>
              </a:ext>
            </a:extLst>
          </p:cNvPr>
          <p:cNvSpPr txBox="1"/>
          <p:nvPr/>
        </p:nvSpPr>
        <p:spPr>
          <a:xfrm>
            <a:off x="717755" y="452284"/>
            <a:ext cx="5378245" cy="461665"/>
          </a:xfrm>
          <a:prstGeom prst="rect">
            <a:avLst/>
          </a:prstGeom>
          <a:noFill/>
        </p:spPr>
        <p:txBody>
          <a:bodyPr wrap="square" rtlCol="0">
            <a:spAutoFit/>
          </a:bodyPr>
          <a:lstStyle/>
          <a:p>
            <a:r>
              <a:rPr lang="en-US" sz="2400" dirty="0">
                <a:solidFill>
                  <a:srgbClr val="FF0000"/>
                </a:solidFill>
              </a:rPr>
              <a:t>2. Model-driven Form(Reactive Form) :- </a:t>
            </a:r>
            <a:endParaRPr lang="en-IN" sz="2400" dirty="0">
              <a:solidFill>
                <a:srgbClr val="FF0000"/>
              </a:solidFill>
            </a:endParaRPr>
          </a:p>
        </p:txBody>
      </p:sp>
      <p:pic>
        <p:nvPicPr>
          <p:cNvPr id="5" name="Picture 4">
            <a:extLst>
              <a:ext uri="{FF2B5EF4-FFF2-40B4-BE49-F238E27FC236}">
                <a16:creationId xmlns:a16="http://schemas.microsoft.com/office/drawing/2014/main" id="{C1594DF8-2633-C3FE-9693-4AD173BE9730}"/>
              </a:ext>
            </a:extLst>
          </p:cNvPr>
          <p:cNvPicPr>
            <a:picLocks noChangeAspect="1"/>
          </p:cNvPicPr>
          <p:nvPr/>
        </p:nvPicPr>
        <p:blipFill>
          <a:blip r:embed="rId2"/>
          <a:stretch>
            <a:fillRect/>
          </a:stretch>
        </p:blipFill>
        <p:spPr>
          <a:xfrm>
            <a:off x="717755" y="1162732"/>
            <a:ext cx="9792549" cy="4099915"/>
          </a:xfrm>
          <a:prstGeom prst="rect">
            <a:avLst/>
          </a:prstGeom>
        </p:spPr>
      </p:pic>
    </p:spTree>
    <p:extLst>
      <p:ext uri="{BB962C8B-B14F-4D97-AF65-F5344CB8AC3E}">
        <p14:creationId xmlns:p14="http://schemas.microsoft.com/office/powerpoint/2010/main" val="3427154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F76EA-22A9-956E-E04C-3D01DDD8D0D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53EFEF-F485-8987-A606-62C5B2FFB04F}"/>
              </a:ext>
            </a:extLst>
          </p:cNvPr>
          <p:cNvSpPr/>
          <p:nvPr/>
        </p:nvSpPr>
        <p:spPr>
          <a:xfrm>
            <a:off x="5093110" y="117988"/>
            <a:ext cx="2998838" cy="521110"/>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Which is Better</a:t>
            </a:r>
            <a:endParaRPr lang="en-IN" sz="2400" dirty="0"/>
          </a:p>
        </p:txBody>
      </p:sp>
      <p:sp>
        <p:nvSpPr>
          <p:cNvPr id="3" name="TextBox 2">
            <a:extLst>
              <a:ext uri="{FF2B5EF4-FFF2-40B4-BE49-F238E27FC236}">
                <a16:creationId xmlns:a16="http://schemas.microsoft.com/office/drawing/2014/main" id="{9DF755B6-7A64-E141-105C-5BFED95F2173}"/>
              </a:ext>
            </a:extLst>
          </p:cNvPr>
          <p:cNvSpPr txBox="1"/>
          <p:nvPr/>
        </p:nvSpPr>
        <p:spPr>
          <a:xfrm>
            <a:off x="521110" y="1219200"/>
            <a:ext cx="10746658" cy="1323439"/>
          </a:xfrm>
          <a:prstGeom prst="rect">
            <a:avLst/>
          </a:prstGeom>
          <a:noFill/>
        </p:spPr>
        <p:txBody>
          <a:bodyPr wrap="square" rtlCol="0">
            <a:spAutoFit/>
          </a:bodyPr>
          <a:lstStyle/>
          <a:p>
            <a:r>
              <a:rPr lang="en-US" sz="2000" dirty="0"/>
              <a:t>Neither Reactive nor Template Dirven are better over each other. They both are different approaches, So you can use whichever suits your needs the most. You can even use both in the same application.</a:t>
            </a:r>
          </a:p>
          <a:p>
            <a:endParaRPr lang="en-US" sz="2000" dirty="0"/>
          </a:p>
          <a:p>
            <a:r>
              <a:rPr lang="en-US" sz="2000" dirty="0">
                <a:solidFill>
                  <a:srgbClr val="FF0000"/>
                </a:solidFill>
              </a:rPr>
              <a:t>Most Powerful :-  </a:t>
            </a:r>
            <a:r>
              <a:rPr lang="en-US" sz="2000" dirty="0"/>
              <a:t>Reactive Forms</a:t>
            </a:r>
            <a:endParaRPr lang="en-IN" sz="2000" dirty="0"/>
          </a:p>
        </p:txBody>
      </p:sp>
    </p:spTree>
    <p:extLst>
      <p:ext uri="{BB962C8B-B14F-4D97-AF65-F5344CB8AC3E}">
        <p14:creationId xmlns:p14="http://schemas.microsoft.com/office/powerpoint/2010/main" val="389323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5) Directive</a:t>
            </a:r>
            <a:endParaRPr lang="en-IN" sz="3200" dirty="0">
              <a:solidFill>
                <a:schemeClr val="bg1"/>
              </a:solidFill>
            </a:endParaRPr>
          </a:p>
        </p:txBody>
      </p:sp>
      <p:sp>
        <p:nvSpPr>
          <p:cNvPr id="2" name="TextBox 1">
            <a:extLst>
              <a:ext uri="{FF2B5EF4-FFF2-40B4-BE49-F238E27FC236}">
                <a16:creationId xmlns:a16="http://schemas.microsoft.com/office/drawing/2014/main" id="{FBE4F654-A488-C4BD-CFEA-3341E1D2A3FE}"/>
              </a:ext>
            </a:extLst>
          </p:cNvPr>
          <p:cNvSpPr txBox="1"/>
          <p:nvPr/>
        </p:nvSpPr>
        <p:spPr>
          <a:xfrm>
            <a:off x="339213" y="954784"/>
            <a:ext cx="11238174" cy="769441"/>
          </a:xfrm>
          <a:prstGeom prst="rect">
            <a:avLst/>
          </a:prstGeom>
          <a:noFill/>
        </p:spPr>
        <p:txBody>
          <a:bodyPr wrap="square" rtlCol="0">
            <a:spAutoFit/>
          </a:bodyPr>
          <a:lstStyle/>
          <a:p>
            <a:r>
              <a:rPr lang="en-US" sz="2400" dirty="0">
                <a:solidFill>
                  <a:srgbClr val="7030A0"/>
                </a:solidFill>
              </a:rPr>
              <a:t>2) Structural Directive :- </a:t>
            </a:r>
            <a:r>
              <a:rPr lang="en-US" sz="2000" dirty="0">
                <a:solidFill>
                  <a:srgbClr val="7030A0"/>
                </a:solidFill>
              </a:rPr>
              <a:t> </a:t>
            </a:r>
            <a:r>
              <a:rPr lang="en-US" sz="2000" dirty="0"/>
              <a:t>Modify the DOM structure by adding, removing, or transforming elements </a:t>
            </a:r>
          </a:p>
          <a:p>
            <a:r>
              <a:rPr lang="en-US" sz="2000" dirty="0"/>
              <a:t>                                                      based on data.</a:t>
            </a:r>
            <a:endParaRPr lang="en-IN" sz="2000" dirty="0"/>
          </a:p>
        </p:txBody>
      </p:sp>
      <p:pic>
        <p:nvPicPr>
          <p:cNvPr id="5" name="Picture 4">
            <a:extLst>
              <a:ext uri="{FF2B5EF4-FFF2-40B4-BE49-F238E27FC236}">
                <a16:creationId xmlns:a16="http://schemas.microsoft.com/office/drawing/2014/main" id="{94940CB4-7C7E-15C8-8D85-7D22C60DD828}"/>
              </a:ext>
            </a:extLst>
          </p:cNvPr>
          <p:cNvPicPr>
            <a:picLocks noChangeAspect="1"/>
          </p:cNvPicPr>
          <p:nvPr/>
        </p:nvPicPr>
        <p:blipFill>
          <a:blip r:embed="rId2"/>
          <a:stretch>
            <a:fillRect/>
          </a:stretch>
        </p:blipFill>
        <p:spPr>
          <a:xfrm>
            <a:off x="339213" y="1720991"/>
            <a:ext cx="6066046" cy="2491956"/>
          </a:xfrm>
          <a:prstGeom prst="rect">
            <a:avLst/>
          </a:prstGeom>
          <a:ln>
            <a:solidFill>
              <a:schemeClr val="bg1"/>
            </a:solidFill>
          </a:ln>
        </p:spPr>
      </p:pic>
      <p:pic>
        <p:nvPicPr>
          <p:cNvPr id="8" name="Picture 7">
            <a:extLst>
              <a:ext uri="{FF2B5EF4-FFF2-40B4-BE49-F238E27FC236}">
                <a16:creationId xmlns:a16="http://schemas.microsoft.com/office/drawing/2014/main" id="{25F4258A-56EA-F483-E1DB-37192C481339}"/>
              </a:ext>
            </a:extLst>
          </p:cNvPr>
          <p:cNvPicPr>
            <a:picLocks noChangeAspect="1"/>
          </p:cNvPicPr>
          <p:nvPr/>
        </p:nvPicPr>
        <p:blipFill>
          <a:blip r:embed="rId3"/>
          <a:stretch>
            <a:fillRect/>
          </a:stretch>
        </p:blipFill>
        <p:spPr>
          <a:xfrm>
            <a:off x="339213" y="4288371"/>
            <a:ext cx="5829805" cy="2461473"/>
          </a:xfrm>
          <a:prstGeom prst="rect">
            <a:avLst/>
          </a:prstGeom>
          <a:ln>
            <a:solidFill>
              <a:schemeClr val="bg1"/>
            </a:solidFill>
          </a:ln>
        </p:spPr>
      </p:pic>
      <p:pic>
        <p:nvPicPr>
          <p:cNvPr id="11" name="Picture 10">
            <a:extLst>
              <a:ext uri="{FF2B5EF4-FFF2-40B4-BE49-F238E27FC236}">
                <a16:creationId xmlns:a16="http://schemas.microsoft.com/office/drawing/2014/main" id="{B308E59F-2DE5-46D7-1388-CBD92ACAA5D3}"/>
              </a:ext>
            </a:extLst>
          </p:cNvPr>
          <p:cNvPicPr>
            <a:picLocks noChangeAspect="1"/>
          </p:cNvPicPr>
          <p:nvPr/>
        </p:nvPicPr>
        <p:blipFill>
          <a:blip r:embed="rId4"/>
          <a:stretch>
            <a:fillRect/>
          </a:stretch>
        </p:blipFill>
        <p:spPr>
          <a:xfrm>
            <a:off x="6304318" y="2966969"/>
            <a:ext cx="5738357" cy="2880610"/>
          </a:xfrm>
          <a:prstGeom prst="rect">
            <a:avLst/>
          </a:prstGeom>
          <a:ln>
            <a:solidFill>
              <a:schemeClr val="bg1"/>
            </a:solidFill>
          </a:ln>
        </p:spPr>
      </p:pic>
    </p:spTree>
    <p:extLst>
      <p:ext uri="{BB962C8B-B14F-4D97-AF65-F5344CB8AC3E}">
        <p14:creationId xmlns:p14="http://schemas.microsoft.com/office/powerpoint/2010/main" val="448807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92EA-9963-C5C5-7BD1-EA32F2EF16C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527F014-6EE9-4A0F-03F7-5DFDC779FC4C}"/>
              </a:ext>
            </a:extLst>
          </p:cNvPr>
          <p:cNvSpPr/>
          <p:nvPr/>
        </p:nvSpPr>
        <p:spPr>
          <a:xfrm>
            <a:off x="4827639" y="176980"/>
            <a:ext cx="2762864" cy="67842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Reactive Form</a:t>
            </a:r>
            <a:endParaRPr lang="en-IN" sz="2800" dirty="0"/>
          </a:p>
        </p:txBody>
      </p:sp>
      <p:pic>
        <p:nvPicPr>
          <p:cNvPr id="4" name="Picture 3">
            <a:extLst>
              <a:ext uri="{FF2B5EF4-FFF2-40B4-BE49-F238E27FC236}">
                <a16:creationId xmlns:a16="http://schemas.microsoft.com/office/drawing/2014/main" id="{EC5EADF6-F4C9-5A93-A084-1274F90F406F}"/>
              </a:ext>
            </a:extLst>
          </p:cNvPr>
          <p:cNvPicPr>
            <a:picLocks noChangeAspect="1"/>
          </p:cNvPicPr>
          <p:nvPr/>
        </p:nvPicPr>
        <p:blipFill>
          <a:blip r:embed="rId2"/>
          <a:stretch>
            <a:fillRect/>
          </a:stretch>
        </p:blipFill>
        <p:spPr>
          <a:xfrm>
            <a:off x="255638" y="1291604"/>
            <a:ext cx="11415252" cy="4274792"/>
          </a:xfrm>
          <a:prstGeom prst="rect">
            <a:avLst/>
          </a:prstGeom>
        </p:spPr>
      </p:pic>
    </p:spTree>
    <p:extLst>
      <p:ext uri="{BB962C8B-B14F-4D97-AF65-F5344CB8AC3E}">
        <p14:creationId xmlns:p14="http://schemas.microsoft.com/office/powerpoint/2010/main" val="12098859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486E9-609C-3470-6B75-4D22FBDA12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9B78F-65E4-643C-6322-6A52C781CFB4}"/>
              </a:ext>
            </a:extLst>
          </p:cNvPr>
          <p:cNvPicPr>
            <a:picLocks noChangeAspect="1"/>
          </p:cNvPicPr>
          <p:nvPr/>
        </p:nvPicPr>
        <p:blipFill>
          <a:blip r:embed="rId2"/>
          <a:stretch>
            <a:fillRect/>
          </a:stretch>
        </p:blipFill>
        <p:spPr>
          <a:xfrm>
            <a:off x="121132" y="1428107"/>
            <a:ext cx="11949735" cy="3517519"/>
          </a:xfrm>
          <a:prstGeom prst="rect">
            <a:avLst/>
          </a:prstGeom>
        </p:spPr>
      </p:pic>
    </p:spTree>
    <p:extLst>
      <p:ext uri="{BB962C8B-B14F-4D97-AF65-F5344CB8AC3E}">
        <p14:creationId xmlns:p14="http://schemas.microsoft.com/office/powerpoint/2010/main" val="15681639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BFA04-0A3E-FE17-DE14-6EF3E634CA4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8C2B603-2462-3264-04BD-B214DC387C5C}"/>
              </a:ext>
            </a:extLst>
          </p:cNvPr>
          <p:cNvPicPr>
            <a:picLocks noChangeAspect="1"/>
          </p:cNvPicPr>
          <p:nvPr/>
        </p:nvPicPr>
        <p:blipFill>
          <a:blip r:embed="rId2"/>
          <a:stretch>
            <a:fillRect/>
          </a:stretch>
        </p:blipFill>
        <p:spPr>
          <a:xfrm>
            <a:off x="585115" y="432940"/>
            <a:ext cx="10573583" cy="4561847"/>
          </a:xfrm>
          <a:prstGeom prst="rect">
            <a:avLst/>
          </a:prstGeom>
        </p:spPr>
      </p:pic>
    </p:spTree>
    <p:extLst>
      <p:ext uri="{BB962C8B-B14F-4D97-AF65-F5344CB8AC3E}">
        <p14:creationId xmlns:p14="http://schemas.microsoft.com/office/powerpoint/2010/main" val="22358093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163B-95D1-B20A-BB28-0E7362E5F2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0B5AEC-E288-67B5-93D2-0A7E21B74833}"/>
              </a:ext>
            </a:extLst>
          </p:cNvPr>
          <p:cNvPicPr>
            <a:picLocks noChangeAspect="1"/>
          </p:cNvPicPr>
          <p:nvPr/>
        </p:nvPicPr>
        <p:blipFill>
          <a:blip r:embed="rId2"/>
          <a:stretch>
            <a:fillRect/>
          </a:stretch>
        </p:blipFill>
        <p:spPr>
          <a:xfrm>
            <a:off x="0" y="62650"/>
            <a:ext cx="12192000" cy="3282462"/>
          </a:xfrm>
          <a:prstGeom prst="rect">
            <a:avLst/>
          </a:prstGeom>
        </p:spPr>
      </p:pic>
      <p:pic>
        <p:nvPicPr>
          <p:cNvPr id="5" name="Picture 4">
            <a:extLst>
              <a:ext uri="{FF2B5EF4-FFF2-40B4-BE49-F238E27FC236}">
                <a16:creationId xmlns:a16="http://schemas.microsoft.com/office/drawing/2014/main" id="{B1CBDB86-18D4-91AD-FC77-1B93BE49F2AD}"/>
              </a:ext>
            </a:extLst>
          </p:cNvPr>
          <p:cNvPicPr>
            <a:picLocks noChangeAspect="1"/>
          </p:cNvPicPr>
          <p:nvPr/>
        </p:nvPicPr>
        <p:blipFill>
          <a:blip r:embed="rId3"/>
          <a:stretch>
            <a:fillRect/>
          </a:stretch>
        </p:blipFill>
        <p:spPr>
          <a:xfrm>
            <a:off x="0" y="3345112"/>
            <a:ext cx="12192000" cy="3509487"/>
          </a:xfrm>
          <a:prstGeom prst="rect">
            <a:avLst/>
          </a:prstGeom>
        </p:spPr>
      </p:pic>
    </p:spTree>
    <p:extLst>
      <p:ext uri="{BB962C8B-B14F-4D97-AF65-F5344CB8AC3E}">
        <p14:creationId xmlns:p14="http://schemas.microsoft.com/office/powerpoint/2010/main" val="3972671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7530-6185-52EE-43E4-B98507D4F2D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8F3DB34-FADE-DD2B-E1FB-96EF6C9E5A2D}"/>
              </a:ext>
            </a:extLst>
          </p:cNvPr>
          <p:cNvPicPr>
            <a:picLocks noChangeAspect="1"/>
          </p:cNvPicPr>
          <p:nvPr/>
        </p:nvPicPr>
        <p:blipFill>
          <a:blip r:embed="rId2"/>
          <a:stretch>
            <a:fillRect/>
          </a:stretch>
        </p:blipFill>
        <p:spPr>
          <a:xfrm>
            <a:off x="1421737" y="178788"/>
            <a:ext cx="8679932" cy="6500423"/>
          </a:xfrm>
          <a:prstGeom prst="rect">
            <a:avLst/>
          </a:prstGeom>
        </p:spPr>
      </p:pic>
    </p:spTree>
    <p:extLst>
      <p:ext uri="{BB962C8B-B14F-4D97-AF65-F5344CB8AC3E}">
        <p14:creationId xmlns:p14="http://schemas.microsoft.com/office/powerpoint/2010/main" val="425086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DC94D-7714-DF7D-BDB1-F86EA3CF51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76EC96-7BE5-8AE1-F0CF-A1243BC8498C}"/>
              </a:ext>
            </a:extLst>
          </p:cNvPr>
          <p:cNvPicPr>
            <a:picLocks noChangeAspect="1"/>
          </p:cNvPicPr>
          <p:nvPr/>
        </p:nvPicPr>
        <p:blipFill>
          <a:blip r:embed="rId2"/>
          <a:stretch>
            <a:fillRect/>
          </a:stretch>
        </p:blipFill>
        <p:spPr>
          <a:xfrm>
            <a:off x="88491" y="39373"/>
            <a:ext cx="10310754" cy="5166808"/>
          </a:xfrm>
          <a:prstGeom prst="rect">
            <a:avLst/>
          </a:prstGeom>
        </p:spPr>
      </p:pic>
      <p:pic>
        <p:nvPicPr>
          <p:cNvPr id="5" name="Picture 4">
            <a:extLst>
              <a:ext uri="{FF2B5EF4-FFF2-40B4-BE49-F238E27FC236}">
                <a16:creationId xmlns:a16="http://schemas.microsoft.com/office/drawing/2014/main" id="{4D197D0C-D04D-25BF-3CF5-3E232C177F58}"/>
              </a:ext>
            </a:extLst>
          </p:cNvPr>
          <p:cNvPicPr>
            <a:picLocks noChangeAspect="1"/>
          </p:cNvPicPr>
          <p:nvPr/>
        </p:nvPicPr>
        <p:blipFill rotWithShape="1">
          <a:blip r:embed="rId3"/>
          <a:srcRect t="784"/>
          <a:stretch/>
        </p:blipFill>
        <p:spPr>
          <a:xfrm>
            <a:off x="6041252" y="1199492"/>
            <a:ext cx="6062257" cy="5619135"/>
          </a:xfrm>
          <a:prstGeom prst="rect">
            <a:avLst/>
          </a:prstGeom>
          <a:ln>
            <a:solidFill>
              <a:schemeClr val="bg1"/>
            </a:solidFill>
          </a:ln>
        </p:spPr>
      </p:pic>
    </p:spTree>
    <p:extLst>
      <p:ext uri="{BB962C8B-B14F-4D97-AF65-F5344CB8AC3E}">
        <p14:creationId xmlns:p14="http://schemas.microsoft.com/office/powerpoint/2010/main" val="1732103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FF477-E628-B204-ED31-2E175E6975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E6DD8C-B3CA-2C6B-0731-D0853E8A85D0}"/>
              </a:ext>
            </a:extLst>
          </p:cNvPr>
          <p:cNvPicPr>
            <a:picLocks noChangeAspect="1"/>
          </p:cNvPicPr>
          <p:nvPr/>
        </p:nvPicPr>
        <p:blipFill>
          <a:blip r:embed="rId2"/>
          <a:stretch>
            <a:fillRect/>
          </a:stretch>
        </p:blipFill>
        <p:spPr>
          <a:xfrm>
            <a:off x="1073957" y="160011"/>
            <a:ext cx="8473022" cy="6537977"/>
          </a:xfrm>
          <a:prstGeom prst="rect">
            <a:avLst/>
          </a:prstGeom>
        </p:spPr>
      </p:pic>
    </p:spTree>
    <p:extLst>
      <p:ext uri="{BB962C8B-B14F-4D97-AF65-F5344CB8AC3E}">
        <p14:creationId xmlns:p14="http://schemas.microsoft.com/office/powerpoint/2010/main" val="32077281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756A6-F323-D289-17AD-325DD49FB6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1D102E-B765-7351-8A0C-789C057FB698}"/>
              </a:ext>
            </a:extLst>
          </p:cNvPr>
          <p:cNvPicPr>
            <a:picLocks noChangeAspect="1"/>
          </p:cNvPicPr>
          <p:nvPr/>
        </p:nvPicPr>
        <p:blipFill rotWithShape="1">
          <a:blip r:embed="rId2"/>
          <a:srcRect r="71532"/>
          <a:stretch/>
        </p:blipFill>
        <p:spPr>
          <a:xfrm>
            <a:off x="2356199" y="349044"/>
            <a:ext cx="4703361" cy="2905302"/>
          </a:xfrm>
          <a:prstGeom prst="rect">
            <a:avLst/>
          </a:prstGeom>
          <a:ln>
            <a:solidFill>
              <a:schemeClr val="tx1"/>
            </a:solidFill>
          </a:ln>
        </p:spPr>
      </p:pic>
      <p:pic>
        <p:nvPicPr>
          <p:cNvPr id="5" name="Picture 4">
            <a:extLst>
              <a:ext uri="{FF2B5EF4-FFF2-40B4-BE49-F238E27FC236}">
                <a16:creationId xmlns:a16="http://schemas.microsoft.com/office/drawing/2014/main" id="{A898C39A-781B-7ABD-FA00-37A9CF02BC77}"/>
              </a:ext>
            </a:extLst>
          </p:cNvPr>
          <p:cNvPicPr>
            <a:picLocks noChangeAspect="1"/>
          </p:cNvPicPr>
          <p:nvPr/>
        </p:nvPicPr>
        <p:blipFill rotWithShape="1">
          <a:blip r:embed="rId2"/>
          <a:srcRect l="31049"/>
          <a:stretch/>
        </p:blipFill>
        <p:spPr>
          <a:xfrm>
            <a:off x="380575" y="3637937"/>
            <a:ext cx="11634443" cy="2967134"/>
          </a:xfrm>
          <a:prstGeom prst="rect">
            <a:avLst/>
          </a:prstGeom>
        </p:spPr>
      </p:pic>
    </p:spTree>
    <p:extLst>
      <p:ext uri="{BB962C8B-B14F-4D97-AF65-F5344CB8AC3E}">
        <p14:creationId xmlns:p14="http://schemas.microsoft.com/office/powerpoint/2010/main" val="7691886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3F39-CC76-F9AE-758F-BB3D650B335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C120E5C-7C1C-91BF-ED44-B404877C41E8}"/>
              </a:ext>
            </a:extLst>
          </p:cNvPr>
          <p:cNvSpPr/>
          <p:nvPr/>
        </p:nvSpPr>
        <p:spPr>
          <a:xfrm>
            <a:off x="3962400" y="117986"/>
            <a:ext cx="5024284" cy="678425"/>
          </a:xfrm>
          <a:prstGeom prst="round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Validation in Reactive Form</a:t>
            </a:r>
            <a:endParaRPr lang="en-IN" sz="2800" dirty="0"/>
          </a:p>
        </p:txBody>
      </p:sp>
      <p:pic>
        <p:nvPicPr>
          <p:cNvPr id="4" name="Picture 3">
            <a:extLst>
              <a:ext uri="{FF2B5EF4-FFF2-40B4-BE49-F238E27FC236}">
                <a16:creationId xmlns:a16="http://schemas.microsoft.com/office/drawing/2014/main" id="{9E1FC877-47D4-666D-E3B9-2805A265FE59}"/>
              </a:ext>
            </a:extLst>
          </p:cNvPr>
          <p:cNvPicPr>
            <a:picLocks noChangeAspect="1"/>
          </p:cNvPicPr>
          <p:nvPr/>
        </p:nvPicPr>
        <p:blipFill>
          <a:blip r:embed="rId2"/>
          <a:stretch>
            <a:fillRect/>
          </a:stretch>
        </p:blipFill>
        <p:spPr>
          <a:xfrm>
            <a:off x="221226" y="1725834"/>
            <a:ext cx="11749548" cy="2884745"/>
          </a:xfrm>
          <a:prstGeom prst="rect">
            <a:avLst/>
          </a:prstGeom>
        </p:spPr>
      </p:pic>
    </p:spTree>
    <p:extLst>
      <p:ext uri="{BB962C8B-B14F-4D97-AF65-F5344CB8AC3E}">
        <p14:creationId xmlns:p14="http://schemas.microsoft.com/office/powerpoint/2010/main" val="3479815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870F-59FD-9793-81F5-72905B487B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9953D1D-D63E-B8BE-C627-04A503AF63E4}"/>
              </a:ext>
            </a:extLst>
          </p:cNvPr>
          <p:cNvPicPr>
            <a:picLocks noChangeAspect="1"/>
          </p:cNvPicPr>
          <p:nvPr/>
        </p:nvPicPr>
        <p:blipFill>
          <a:blip r:embed="rId2"/>
          <a:stretch>
            <a:fillRect/>
          </a:stretch>
        </p:blipFill>
        <p:spPr>
          <a:xfrm>
            <a:off x="1421737" y="178788"/>
            <a:ext cx="8679932" cy="6500423"/>
          </a:xfrm>
          <a:prstGeom prst="rect">
            <a:avLst/>
          </a:prstGeom>
        </p:spPr>
      </p:pic>
    </p:spTree>
    <p:extLst>
      <p:ext uri="{BB962C8B-B14F-4D97-AF65-F5344CB8AC3E}">
        <p14:creationId xmlns:p14="http://schemas.microsoft.com/office/powerpoint/2010/main" val="112165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5) Directive</a:t>
            </a:r>
            <a:endParaRPr lang="en-IN" sz="3200" dirty="0">
              <a:solidFill>
                <a:schemeClr val="bg1"/>
              </a:solidFill>
            </a:endParaRPr>
          </a:p>
        </p:txBody>
      </p:sp>
      <p:sp>
        <p:nvSpPr>
          <p:cNvPr id="2" name="TextBox 1">
            <a:extLst>
              <a:ext uri="{FF2B5EF4-FFF2-40B4-BE49-F238E27FC236}">
                <a16:creationId xmlns:a16="http://schemas.microsoft.com/office/drawing/2014/main" id="{FBE4F654-A488-C4BD-CFEA-3341E1D2A3FE}"/>
              </a:ext>
            </a:extLst>
          </p:cNvPr>
          <p:cNvSpPr txBox="1"/>
          <p:nvPr/>
        </p:nvSpPr>
        <p:spPr>
          <a:xfrm>
            <a:off x="339213" y="898596"/>
            <a:ext cx="11238174" cy="769441"/>
          </a:xfrm>
          <a:prstGeom prst="rect">
            <a:avLst/>
          </a:prstGeom>
          <a:noFill/>
        </p:spPr>
        <p:txBody>
          <a:bodyPr wrap="square" rtlCol="0">
            <a:spAutoFit/>
          </a:bodyPr>
          <a:lstStyle/>
          <a:p>
            <a:r>
              <a:rPr lang="en-US" sz="2400" dirty="0">
                <a:solidFill>
                  <a:srgbClr val="7030A0"/>
                </a:solidFill>
              </a:rPr>
              <a:t>3) Attribute Directive :- </a:t>
            </a:r>
            <a:r>
              <a:rPr lang="en-US" sz="2000" dirty="0">
                <a:solidFill>
                  <a:srgbClr val="7030A0"/>
                </a:solidFill>
              </a:rPr>
              <a:t>   </a:t>
            </a:r>
            <a:r>
              <a:rPr lang="en-US" sz="2000" dirty="0"/>
              <a:t>Modify the appearance or behavior of DOM elements directly using custom</a:t>
            </a:r>
          </a:p>
          <a:p>
            <a:r>
              <a:rPr lang="en-US" sz="2000" dirty="0"/>
              <a:t>                                                      attributes</a:t>
            </a:r>
            <a:endParaRPr lang="en-IN" sz="2000" dirty="0"/>
          </a:p>
        </p:txBody>
      </p:sp>
      <p:pic>
        <p:nvPicPr>
          <p:cNvPr id="9" name="Picture 8">
            <a:extLst>
              <a:ext uri="{FF2B5EF4-FFF2-40B4-BE49-F238E27FC236}">
                <a16:creationId xmlns:a16="http://schemas.microsoft.com/office/drawing/2014/main" id="{36B23FD0-4F13-AD29-004A-DAC39656DA47}"/>
              </a:ext>
            </a:extLst>
          </p:cNvPr>
          <p:cNvPicPr>
            <a:picLocks noChangeAspect="1"/>
          </p:cNvPicPr>
          <p:nvPr/>
        </p:nvPicPr>
        <p:blipFill>
          <a:blip r:embed="rId2"/>
          <a:stretch>
            <a:fillRect/>
          </a:stretch>
        </p:blipFill>
        <p:spPr>
          <a:xfrm>
            <a:off x="339213" y="1668037"/>
            <a:ext cx="7887383" cy="2728196"/>
          </a:xfrm>
          <a:prstGeom prst="rect">
            <a:avLst/>
          </a:prstGeom>
          <a:ln>
            <a:solidFill>
              <a:schemeClr val="bg1"/>
            </a:solidFill>
          </a:ln>
        </p:spPr>
      </p:pic>
      <p:pic>
        <p:nvPicPr>
          <p:cNvPr id="12" name="Picture 11">
            <a:extLst>
              <a:ext uri="{FF2B5EF4-FFF2-40B4-BE49-F238E27FC236}">
                <a16:creationId xmlns:a16="http://schemas.microsoft.com/office/drawing/2014/main" id="{87F428C0-5091-60CA-12B1-6E0AD16E52DB}"/>
              </a:ext>
            </a:extLst>
          </p:cNvPr>
          <p:cNvPicPr>
            <a:picLocks noChangeAspect="1"/>
          </p:cNvPicPr>
          <p:nvPr/>
        </p:nvPicPr>
        <p:blipFill>
          <a:blip r:embed="rId3"/>
          <a:stretch>
            <a:fillRect/>
          </a:stretch>
        </p:blipFill>
        <p:spPr>
          <a:xfrm>
            <a:off x="339213" y="4613608"/>
            <a:ext cx="5044877" cy="2057578"/>
          </a:xfrm>
          <a:prstGeom prst="rect">
            <a:avLst/>
          </a:prstGeom>
          <a:ln>
            <a:solidFill>
              <a:schemeClr val="bg1"/>
            </a:solidFill>
          </a:ln>
        </p:spPr>
      </p:pic>
      <p:pic>
        <p:nvPicPr>
          <p:cNvPr id="14" name="Picture 13">
            <a:extLst>
              <a:ext uri="{FF2B5EF4-FFF2-40B4-BE49-F238E27FC236}">
                <a16:creationId xmlns:a16="http://schemas.microsoft.com/office/drawing/2014/main" id="{F6435667-730F-5D0D-C8EF-119CB85BCDC0}"/>
              </a:ext>
            </a:extLst>
          </p:cNvPr>
          <p:cNvPicPr>
            <a:picLocks noChangeAspect="1"/>
          </p:cNvPicPr>
          <p:nvPr/>
        </p:nvPicPr>
        <p:blipFill>
          <a:blip r:embed="rId4"/>
          <a:stretch>
            <a:fillRect/>
          </a:stretch>
        </p:blipFill>
        <p:spPr>
          <a:xfrm>
            <a:off x="6190168" y="4613608"/>
            <a:ext cx="5121084" cy="2110923"/>
          </a:xfrm>
          <a:prstGeom prst="rect">
            <a:avLst/>
          </a:prstGeom>
        </p:spPr>
      </p:pic>
    </p:spTree>
    <p:extLst>
      <p:ext uri="{BB962C8B-B14F-4D97-AF65-F5344CB8AC3E}">
        <p14:creationId xmlns:p14="http://schemas.microsoft.com/office/powerpoint/2010/main" val="1607028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BE63-91CB-4EB0-C141-CEC2AB554192}"/>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B143943-B840-F5EA-AC00-112FBF2D013A}"/>
              </a:ext>
            </a:extLst>
          </p:cNvPr>
          <p:cNvGrpSpPr/>
          <p:nvPr/>
        </p:nvGrpSpPr>
        <p:grpSpPr>
          <a:xfrm>
            <a:off x="0" y="884904"/>
            <a:ext cx="12192000" cy="5280550"/>
            <a:chOff x="0" y="0"/>
            <a:chExt cx="12192000" cy="5280550"/>
          </a:xfrm>
        </p:grpSpPr>
        <p:pic>
          <p:nvPicPr>
            <p:cNvPr id="3" name="Picture 2">
              <a:extLst>
                <a:ext uri="{FF2B5EF4-FFF2-40B4-BE49-F238E27FC236}">
                  <a16:creationId xmlns:a16="http://schemas.microsoft.com/office/drawing/2014/main" id="{2D4EC165-ACA2-710E-7238-61C711B4B147}"/>
                </a:ext>
              </a:extLst>
            </p:cNvPr>
            <p:cNvPicPr>
              <a:picLocks noChangeAspect="1"/>
            </p:cNvPicPr>
            <p:nvPr/>
          </p:nvPicPr>
          <p:blipFill rotWithShape="1">
            <a:blip r:embed="rId2"/>
            <a:srcRect b="79857"/>
            <a:stretch/>
          </p:blipFill>
          <p:spPr>
            <a:xfrm>
              <a:off x="0" y="0"/>
              <a:ext cx="11606266" cy="1091381"/>
            </a:xfrm>
            <a:prstGeom prst="rect">
              <a:avLst/>
            </a:prstGeom>
          </p:spPr>
        </p:pic>
        <p:pic>
          <p:nvPicPr>
            <p:cNvPr id="5" name="Picture 4">
              <a:extLst>
                <a:ext uri="{FF2B5EF4-FFF2-40B4-BE49-F238E27FC236}">
                  <a16:creationId xmlns:a16="http://schemas.microsoft.com/office/drawing/2014/main" id="{2A6503EE-6F43-7BCB-3CC5-3DDC2579D769}"/>
                </a:ext>
              </a:extLst>
            </p:cNvPr>
            <p:cNvPicPr>
              <a:picLocks noChangeAspect="1"/>
            </p:cNvPicPr>
            <p:nvPr/>
          </p:nvPicPr>
          <p:blipFill rotWithShape="1">
            <a:blip r:embed="rId3"/>
            <a:srcRect b="66209"/>
            <a:stretch/>
          </p:blipFill>
          <p:spPr>
            <a:xfrm>
              <a:off x="0" y="3185966"/>
              <a:ext cx="12192000" cy="2094584"/>
            </a:xfrm>
            <a:prstGeom prst="rect">
              <a:avLst/>
            </a:prstGeom>
          </p:spPr>
        </p:pic>
        <p:pic>
          <p:nvPicPr>
            <p:cNvPr id="6" name="Picture 5">
              <a:extLst>
                <a:ext uri="{FF2B5EF4-FFF2-40B4-BE49-F238E27FC236}">
                  <a16:creationId xmlns:a16="http://schemas.microsoft.com/office/drawing/2014/main" id="{BF76D629-CD77-10AD-3436-8768FB8AC415}"/>
                </a:ext>
              </a:extLst>
            </p:cNvPr>
            <p:cNvPicPr>
              <a:picLocks noChangeAspect="1"/>
            </p:cNvPicPr>
            <p:nvPr/>
          </p:nvPicPr>
          <p:blipFill rotWithShape="1">
            <a:blip r:embed="rId2"/>
            <a:srcRect t="61342"/>
            <a:stretch/>
          </p:blipFill>
          <p:spPr>
            <a:xfrm>
              <a:off x="0" y="1091381"/>
              <a:ext cx="11606266" cy="2094585"/>
            </a:xfrm>
            <a:prstGeom prst="rect">
              <a:avLst/>
            </a:prstGeom>
          </p:spPr>
        </p:pic>
      </p:grpSp>
    </p:spTree>
    <p:extLst>
      <p:ext uri="{BB962C8B-B14F-4D97-AF65-F5344CB8AC3E}">
        <p14:creationId xmlns:p14="http://schemas.microsoft.com/office/powerpoint/2010/main" val="2308610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A788-C538-646D-EAF5-87011ADA097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D47A31-9855-D5C5-811E-ED345F466592}"/>
              </a:ext>
            </a:extLst>
          </p:cNvPr>
          <p:cNvPicPr>
            <a:picLocks noChangeAspect="1"/>
          </p:cNvPicPr>
          <p:nvPr/>
        </p:nvPicPr>
        <p:blipFill>
          <a:blip r:embed="rId2"/>
          <a:stretch>
            <a:fillRect/>
          </a:stretch>
        </p:blipFill>
        <p:spPr>
          <a:xfrm>
            <a:off x="0" y="329661"/>
            <a:ext cx="12192000" cy="6198677"/>
          </a:xfrm>
          <a:prstGeom prst="rect">
            <a:avLst/>
          </a:prstGeom>
        </p:spPr>
      </p:pic>
    </p:spTree>
    <p:extLst>
      <p:ext uri="{BB962C8B-B14F-4D97-AF65-F5344CB8AC3E}">
        <p14:creationId xmlns:p14="http://schemas.microsoft.com/office/powerpoint/2010/main" val="5141019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474E-C3B4-B3A1-11C7-16C623855C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324EE8-F516-ACE9-F276-71CB823FB0C1}"/>
              </a:ext>
            </a:extLst>
          </p:cNvPr>
          <p:cNvPicPr>
            <a:picLocks noChangeAspect="1"/>
          </p:cNvPicPr>
          <p:nvPr/>
        </p:nvPicPr>
        <p:blipFill>
          <a:blip r:embed="rId2"/>
          <a:stretch>
            <a:fillRect/>
          </a:stretch>
        </p:blipFill>
        <p:spPr>
          <a:xfrm>
            <a:off x="137653" y="60318"/>
            <a:ext cx="7325032" cy="4903873"/>
          </a:xfrm>
          <a:prstGeom prst="rect">
            <a:avLst/>
          </a:prstGeom>
        </p:spPr>
      </p:pic>
      <p:pic>
        <p:nvPicPr>
          <p:cNvPr id="6" name="Picture 5">
            <a:extLst>
              <a:ext uri="{FF2B5EF4-FFF2-40B4-BE49-F238E27FC236}">
                <a16:creationId xmlns:a16="http://schemas.microsoft.com/office/drawing/2014/main" id="{2DA36C5A-5FB8-EF40-92CE-63B950AD0177}"/>
              </a:ext>
            </a:extLst>
          </p:cNvPr>
          <p:cNvPicPr>
            <a:picLocks noChangeAspect="1"/>
          </p:cNvPicPr>
          <p:nvPr/>
        </p:nvPicPr>
        <p:blipFill>
          <a:blip r:embed="rId3"/>
          <a:stretch>
            <a:fillRect/>
          </a:stretch>
        </p:blipFill>
        <p:spPr>
          <a:xfrm>
            <a:off x="7896609" y="81265"/>
            <a:ext cx="3871295" cy="2430991"/>
          </a:xfrm>
          <a:prstGeom prst="rect">
            <a:avLst/>
          </a:prstGeom>
          <a:ln>
            <a:solidFill>
              <a:schemeClr val="bg1"/>
            </a:solidFill>
          </a:ln>
        </p:spPr>
      </p:pic>
      <p:pic>
        <p:nvPicPr>
          <p:cNvPr id="8" name="Picture 7">
            <a:extLst>
              <a:ext uri="{FF2B5EF4-FFF2-40B4-BE49-F238E27FC236}">
                <a16:creationId xmlns:a16="http://schemas.microsoft.com/office/drawing/2014/main" id="{BDEBE098-6935-804A-E8C4-89605F37A826}"/>
              </a:ext>
            </a:extLst>
          </p:cNvPr>
          <p:cNvPicPr>
            <a:picLocks noChangeAspect="1"/>
          </p:cNvPicPr>
          <p:nvPr/>
        </p:nvPicPr>
        <p:blipFill>
          <a:blip r:embed="rId4"/>
          <a:stretch>
            <a:fillRect/>
          </a:stretch>
        </p:blipFill>
        <p:spPr>
          <a:xfrm>
            <a:off x="7998635" y="2512255"/>
            <a:ext cx="3871295" cy="2229808"/>
          </a:xfrm>
          <a:prstGeom prst="rect">
            <a:avLst/>
          </a:prstGeom>
          <a:ln>
            <a:solidFill>
              <a:schemeClr val="tx1"/>
            </a:solidFill>
          </a:ln>
        </p:spPr>
      </p:pic>
      <p:pic>
        <p:nvPicPr>
          <p:cNvPr id="10" name="Picture 9">
            <a:extLst>
              <a:ext uri="{FF2B5EF4-FFF2-40B4-BE49-F238E27FC236}">
                <a16:creationId xmlns:a16="http://schemas.microsoft.com/office/drawing/2014/main" id="{72658F78-460A-811E-F9E6-45D3CBEE4234}"/>
              </a:ext>
            </a:extLst>
          </p:cNvPr>
          <p:cNvPicPr>
            <a:picLocks noChangeAspect="1"/>
          </p:cNvPicPr>
          <p:nvPr/>
        </p:nvPicPr>
        <p:blipFill>
          <a:blip r:embed="rId5"/>
          <a:stretch>
            <a:fillRect/>
          </a:stretch>
        </p:blipFill>
        <p:spPr>
          <a:xfrm>
            <a:off x="8144344" y="4775870"/>
            <a:ext cx="3623560" cy="2000865"/>
          </a:xfrm>
          <a:prstGeom prst="rect">
            <a:avLst/>
          </a:prstGeom>
          <a:ln>
            <a:solidFill>
              <a:schemeClr val="tx1"/>
            </a:solidFill>
          </a:ln>
        </p:spPr>
      </p:pic>
      <p:pic>
        <p:nvPicPr>
          <p:cNvPr id="12" name="Picture 11">
            <a:extLst>
              <a:ext uri="{FF2B5EF4-FFF2-40B4-BE49-F238E27FC236}">
                <a16:creationId xmlns:a16="http://schemas.microsoft.com/office/drawing/2014/main" id="{1EA10BA7-5EA0-B445-CAAE-E2CADF2FFB61}"/>
              </a:ext>
            </a:extLst>
          </p:cNvPr>
          <p:cNvPicPr>
            <a:picLocks noChangeAspect="1"/>
          </p:cNvPicPr>
          <p:nvPr/>
        </p:nvPicPr>
        <p:blipFill>
          <a:blip r:embed="rId6"/>
          <a:stretch>
            <a:fillRect/>
          </a:stretch>
        </p:blipFill>
        <p:spPr>
          <a:xfrm>
            <a:off x="4395019" y="4826351"/>
            <a:ext cx="3408495" cy="1971331"/>
          </a:xfrm>
          <a:prstGeom prst="rect">
            <a:avLst/>
          </a:prstGeom>
          <a:ln>
            <a:solidFill>
              <a:schemeClr val="tx1"/>
            </a:solidFill>
          </a:ln>
        </p:spPr>
      </p:pic>
    </p:spTree>
    <p:extLst>
      <p:ext uri="{BB962C8B-B14F-4D97-AF65-F5344CB8AC3E}">
        <p14:creationId xmlns:p14="http://schemas.microsoft.com/office/powerpoint/2010/main" val="2949743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86754-FABC-9F9A-4D07-531B30AE80E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48ADE6-58B7-9995-8E60-4F4E736D1FF6}"/>
              </a:ext>
            </a:extLst>
          </p:cNvPr>
          <p:cNvSpPr/>
          <p:nvPr/>
        </p:nvSpPr>
        <p:spPr>
          <a:xfrm>
            <a:off x="2969341" y="137650"/>
            <a:ext cx="6803923" cy="678425"/>
          </a:xfrm>
          <a:prstGeom prst="round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Get value &amp; Reset value in Reactive Form</a:t>
            </a:r>
            <a:endParaRPr lang="en-IN" sz="2800" dirty="0"/>
          </a:p>
        </p:txBody>
      </p:sp>
      <p:pic>
        <p:nvPicPr>
          <p:cNvPr id="4" name="Picture 3">
            <a:extLst>
              <a:ext uri="{FF2B5EF4-FFF2-40B4-BE49-F238E27FC236}">
                <a16:creationId xmlns:a16="http://schemas.microsoft.com/office/drawing/2014/main" id="{F6D9F0D7-BF0B-AE32-58DE-BD8422BCCFCC}"/>
              </a:ext>
            </a:extLst>
          </p:cNvPr>
          <p:cNvPicPr>
            <a:picLocks noChangeAspect="1"/>
          </p:cNvPicPr>
          <p:nvPr/>
        </p:nvPicPr>
        <p:blipFill>
          <a:blip r:embed="rId2"/>
          <a:stretch>
            <a:fillRect/>
          </a:stretch>
        </p:blipFill>
        <p:spPr>
          <a:xfrm>
            <a:off x="0" y="1256204"/>
            <a:ext cx="11865368" cy="2575783"/>
          </a:xfrm>
          <a:prstGeom prst="rect">
            <a:avLst/>
          </a:prstGeom>
        </p:spPr>
      </p:pic>
      <p:pic>
        <p:nvPicPr>
          <p:cNvPr id="6" name="Picture 5">
            <a:extLst>
              <a:ext uri="{FF2B5EF4-FFF2-40B4-BE49-F238E27FC236}">
                <a16:creationId xmlns:a16="http://schemas.microsoft.com/office/drawing/2014/main" id="{542A2EBD-C0B3-2E99-E7BD-194FFF79BD9C}"/>
              </a:ext>
            </a:extLst>
          </p:cNvPr>
          <p:cNvPicPr>
            <a:picLocks noChangeAspect="1"/>
          </p:cNvPicPr>
          <p:nvPr/>
        </p:nvPicPr>
        <p:blipFill>
          <a:blip r:embed="rId3"/>
          <a:stretch>
            <a:fillRect/>
          </a:stretch>
        </p:blipFill>
        <p:spPr>
          <a:xfrm>
            <a:off x="58993" y="3957229"/>
            <a:ext cx="12074013" cy="2388508"/>
          </a:xfrm>
          <a:prstGeom prst="rect">
            <a:avLst/>
          </a:prstGeom>
        </p:spPr>
      </p:pic>
    </p:spTree>
    <p:extLst>
      <p:ext uri="{BB962C8B-B14F-4D97-AF65-F5344CB8AC3E}">
        <p14:creationId xmlns:p14="http://schemas.microsoft.com/office/powerpoint/2010/main" val="22775275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9B46-1CBE-4784-E556-AB271870AD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3385264-09B1-08D5-E1FA-8FCDBE366C00}"/>
              </a:ext>
            </a:extLst>
          </p:cNvPr>
          <p:cNvPicPr>
            <a:picLocks noChangeAspect="1"/>
          </p:cNvPicPr>
          <p:nvPr/>
        </p:nvPicPr>
        <p:blipFill>
          <a:blip r:embed="rId2"/>
          <a:stretch>
            <a:fillRect/>
          </a:stretch>
        </p:blipFill>
        <p:spPr>
          <a:xfrm>
            <a:off x="1421737" y="178788"/>
            <a:ext cx="8679932" cy="6500423"/>
          </a:xfrm>
          <a:prstGeom prst="rect">
            <a:avLst/>
          </a:prstGeom>
        </p:spPr>
      </p:pic>
    </p:spTree>
    <p:extLst>
      <p:ext uri="{BB962C8B-B14F-4D97-AF65-F5344CB8AC3E}">
        <p14:creationId xmlns:p14="http://schemas.microsoft.com/office/powerpoint/2010/main" val="29953183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4AE5-56A9-150E-3B1D-94F03D16376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3235F62-5E97-21F5-6DA1-F866477C70C8}"/>
              </a:ext>
            </a:extLst>
          </p:cNvPr>
          <p:cNvGrpSpPr/>
          <p:nvPr/>
        </p:nvGrpSpPr>
        <p:grpSpPr>
          <a:xfrm>
            <a:off x="0" y="884904"/>
            <a:ext cx="12192000" cy="5280550"/>
            <a:chOff x="0" y="0"/>
            <a:chExt cx="12192000" cy="5280550"/>
          </a:xfrm>
        </p:grpSpPr>
        <p:pic>
          <p:nvPicPr>
            <p:cNvPr id="3" name="Picture 2">
              <a:extLst>
                <a:ext uri="{FF2B5EF4-FFF2-40B4-BE49-F238E27FC236}">
                  <a16:creationId xmlns:a16="http://schemas.microsoft.com/office/drawing/2014/main" id="{478C4E99-80E2-B96A-24FD-688B017C603C}"/>
                </a:ext>
              </a:extLst>
            </p:cNvPr>
            <p:cNvPicPr>
              <a:picLocks noChangeAspect="1"/>
            </p:cNvPicPr>
            <p:nvPr/>
          </p:nvPicPr>
          <p:blipFill rotWithShape="1">
            <a:blip r:embed="rId2"/>
            <a:srcRect b="79857"/>
            <a:stretch/>
          </p:blipFill>
          <p:spPr>
            <a:xfrm>
              <a:off x="0" y="0"/>
              <a:ext cx="11606266" cy="1091381"/>
            </a:xfrm>
            <a:prstGeom prst="rect">
              <a:avLst/>
            </a:prstGeom>
          </p:spPr>
        </p:pic>
        <p:pic>
          <p:nvPicPr>
            <p:cNvPr id="4" name="Picture 3">
              <a:extLst>
                <a:ext uri="{FF2B5EF4-FFF2-40B4-BE49-F238E27FC236}">
                  <a16:creationId xmlns:a16="http://schemas.microsoft.com/office/drawing/2014/main" id="{93E9B519-E7F8-1B41-3ED0-1F8DDA219E6B}"/>
                </a:ext>
              </a:extLst>
            </p:cNvPr>
            <p:cNvPicPr>
              <a:picLocks noChangeAspect="1"/>
            </p:cNvPicPr>
            <p:nvPr/>
          </p:nvPicPr>
          <p:blipFill rotWithShape="1">
            <a:blip r:embed="rId3"/>
            <a:srcRect b="66209"/>
            <a:stretch/>
          </p:blipFill>
          <p:spPr>
            <a:xfrm>
              <a:off x="0" y="3185966"/>
              <a:ext cx="12192000" cy="2094584"/>
            </a:xfrm>
            <a:prstGeom prst="rect">
              <a:avLst/>
            </a:prstGeom>
          </p:spPr>
        </p:pic>
        <p:pic>
          <p:nvPicPr>
            <p:cNvPr id="5" name="Picture 4">
              <a:extLst>
                <a:ext uri="{FF2B5EF4-FFF2-40B4-BE49-F238E27FC236}">
                  <a16:creationId xmlns:a16="http://schemas.microsoft.com/office/drawing/2014/main" id="{A17A538E-38A6-7445-A3A7-0C7260BF55D3}"/>
                </a:ext>
              </a:extLst>
            </p:cNvPr>
            <p:cNvPicPr>
              <a:picLocks noChangeAspect="1"/>
            </p:cNvPicPr>
            <p:nvPr/>
          </p:nvPicPr>
          <p:blipFill rotWithShape="1">
            <a:blip r:embed="rId2"/>
            <a:srcRect t="61342"/>
            <a:stretch/>
          </p:blipFill>
          <p:spPr>
            <a:xfrm>
              <a:off x="0" y="1091381"/>
              <a:ext cx="11606266" cy="2094585"/>
            </a:xfrm>
            <a:prstGeom prst="rect">
              <a:avLst/>
            </a:prstGeom>
          </p:spPr>
        </p:pic>
      </p:grpSp>
    </p:spTree>
    <p:extLst>
      <p:ext uri="{BB962C8B-B14F-4D97-AF65-F5344CB8AC3E}">
        <p14:creationId xmlns:p14="http://schemas.microsoft.com/office/powerpoint/2010/main" val="23099680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920E-2F74-FCCD-7735-7F28C12D03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8DCF32-3499-52CB-925F-C58C7166E598}"/>
              </a:ext>
            </a:extLst>
          </p:cNvPr>
          <p:cNvPicPr>
            <a:picLocks noChangeAspect="1"/>
          </p:cNvPicPr>
          <p:nvPr/>
        </p:nvPicPr>
        <p:blipFill>
          <a:blip r:embed="rId2"/>
          <a:stretch>
            <a:fillRect/>
          </a:stretch>
        </p:blipFill>
        <p:spPr>
          <a:xfrm>
            <a:off x="242345" y="122750"/>
            <a:ext cx="6882782" cy="3928139"/>
          </a:xfrm>
          <a:prstGeom prst="rect">
            <a:avLst/>
          </a:prstGeom>
        </p:spPr>
      </p:pic>
      <p:pic>
        <p:nvPicPr>
          <p:cNvPr id="4" name="Picture 3">
            <a:extLst>
              <a:ext uri="{FF2B5EF4-FFF2-40B4-BE49-F238E27FC236}">
                <a16:creationId xmlns:a16="http://schemas.microsoft.com/office/drawing/2014/main" id="{F12FA4BE-5A55-2AF5-328A-FE550757920B}"/>
              </a:ext>
            </a:extLst>
          </p:cNvPr>
          <p:cNvPicPr>
            <a:picLocks noChangeAspect="1"/>
          </p:cNvPicPr>
          <p:nvPr/>
        </p:nvPicPr>
        <p:blipFill>
          <a:blip r:embed="rId3"/>
          <a:stretch>
            <a:fillRect/>
          </a:stretch>
        </p:blipFill>
        <p:spPr>
          <a:xfrm>
            <a:off x="7562312" y="592542"/>
            <a:ext cx="3871295" cy="2430991"/>
          </a:xfrm>
          <a:prstGeom prst="rect">
            <a:avLst/>
          </a:prstGeom>
          <a:ln>
            <a:solidFill>
              <a:schemeClr val="bg1"/>
            </a:solidFill>
          </a:ln>
        </p:spPr>
      </p:pic>
    </p:spTree>
    <p:extLst>
      <p:ext uri="{BB962C8B-B14F-4D97-AF65-F5344CB8AC3E}">
        <p14:creationId xmlns:p14="http://schemas.microsoft.com/office/powerpoint/2010/main" val="7528230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1A9CB-E1B6-5EF5-30DB-E339CB089E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1C3818-4CCE-7EBF-7BA2-0B9380DB9E43}"/>
              </a:ext>
            </a:extLst>
          </p:cNvPr>
          <p:cNvPicPr>
            <a:picLocks noChangeAspect="1"/>
          </p:cNvPicPr>
          <p:nvPr/>
        </p:nvPicPr>
        <p:blipFill>
          <a:blip r:embed="rId2"/>
          <a:stretch>
            <a:fillRect/>
          </a:stretch>
        </p:blipFill>
        <p:spPr>
          <a:xfrm>
            <a:off x="129023" y="277857"/>
            <a:ext cx="11933954" cy="6302286"/>
          </a:xfrm>
          <a:prstGeom prst="rect">
            <a:avLst/>
          </a:prstGeom>
        </p:spPr>
      </p:pic>
    </p:spTree>
    <p:extLst>
      <p:ext uri="{BB962C8B-B14F-4D97-AF65-F5344CB8AC3E}">
        <p14:creationId xmlns:p14="http://schemas.microsoft.com/office/powerpoint/2010/main" val="13168730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7A0F-BC3F-2895-1F65-B6060F4BA1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D62A46-9590-CFDB-06D8-2100F141904A}"/>
              </a:ext>
            </a:extLst>
          </p:cNvPr>
          <p:cNvPicPr>
            <a:picLocks noChangeAspect="1"/>
          </p:cNvPicPr>
          <p:nvPr/>
        </p:nvPicPr>
        <p:blipFill>
          <a:blip r:embed="rId2"/>
          <a:stretch>
            <a:fillRect/>
          </a:stretch>
        </p:blipFill>
        <p:spPr>
          <a:xfrm>
            <a:off x="866413" y="371061"/>
            <a:ext cx="4107536" cy="2438611"/>
          </a:xfrm>
          <a:prstGeom prst="rect">
            <a:avLst/>
          </a:prstGeom>
          <a:ln>
            <a:solidFill>
              <a:schemeClr val="tx1"/>
            </a:solidFill>
          </a:ln>
        </p:spPr>
      </p:pic>
      <p:pic>
        <p:nvPicPr>
          <p:cNvPr id="5" name="Picture 4">
            <a:extLst>
              <a:ext uri="{FF2B5EF4-FFF2-40B4-BE49-F238E27FC236}">
                <a16:creationId xmlns:a16="http://schemas.microsoft.com/office/drawing/2014/main" id="{5A904969-5AE6-0B7D-6CFE-85C89510DE02}"/>
              </a:ext>
            </a:extLst>
          </p:cNvPr>
          <p:cNvPicPr>
            <a:picLocks noChangeAspect="1"/>
          </p:cNvPicPr>
          <p:nvPr/>
        </p:nvPicPr>
        <p:blipFill>
          <a:blip r:embed="rId3"/>
          <a:stretch>
            <a:fillRect/>
          </a:stretch>
        </p:blipFill>
        <p:spPr>
          <a:xfrm>
            <a:off x="942728" y="3387110"/>
            <a:ext cx="9952582" cy="3322608"/>
          </a:xfrm>
          <a:prstGeom prst="rect">
            <a:avLst/>
          </a:prstGeom>
        </p:spPr>
      </p:pic>
    </p:spTree>
    <p:extLst>
      <p:ext uri="{BB962C8B-B14F-4D97-AF65-F5344CB8AC3E}">
        <p14:creationId xmlns:p14="http://schemas.microsoft.com/office/powerpoint/2010/main" val="27093777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F5936-3F1A-F279-7995-12302D5F73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BB7EA-31AF-DB2D-A8FE-27FBABA157A8}"/>
              </a:ext>
            </a:extLst>
          </p:cNvPr>
          <p:cNvPicPr>
            <a:picLocks noChangeAspect="1"/>
          </p:cNvPicPr>
          <p:nvPr/>
        </p:nvPicPr>
        <p:blipFill>
          <a:blip r:embed="rId2"/>
          <a:stretch>
            <a:fillRect/>
          </a:stretch>
        </p:blipFill>
        <p:spPr>
          <a:xfrm>
            <a:off x="136643" y="152116"/>
            <a:ext cx="11918713" cy="6553768"/>
          </a:xfrm>
          <a:prstGeom prst="rect">
            <a:avLst/>
          </a:prstGeom>
        </p:spPr>
      </p:pic>
      <p:pic>
        <p:nvPicPr>
          <p:cNvPr id="5" name="Picture 4">
            <a:extLst>
              <a:ext uri="{FF2B5EF4-FFF2-40B4-BE49-F238E27FC236}">
                <a16:creationId xmlns:a16="http://schemas.microsoft.com/office/drawing/2014/main" id="{E8AB4E0D-1C75-772D-8B79-2EFDA5136F23}"/>
              </a:ext>
            </a:extLst>
          </p:cNvPr>
          <p:cNvPicPr>
            <a:picLocks noChangeAspect="1"/>
          </p:cNvPicPr>
          <p:nvPr/>
        </p:nvPicPr>
        <p:blipFill>
          <a:blip r:embed="rId3"/>
          <a:stretch>
            <a:fillRect/>
          </a:stretch>
        </p:blipFill>
        <p:spPr>
          <a:xfrm>
            <a:off x="4605270" y="1788077"/>
            <a:ext cx="2981460" cy="969776"/>
          </a:xfrm>
          <a:prstGeom prst="rect">
            <a:avLst/>
          </a:prstGeom>
          <a:ln>
            <a:solidFill>
              <a:schemeClr val="bg1"/>
            </a:solidFill>
          </a:ln>
        </p:spPr>
      </p:pic>
      <p:pic>
        <p:nvPicPr>
          <p:cNvPr id="7" name="Picture 6">
            <a:extLst>
              <a:ext uri="{FF2B5EF4-FFF2-40B4-BE49-F238E27FC236}">
                <a16:creationId xmlns:a16="http://schemas.microsoft.com/office/drawing/2014/main" id="{914F8072-7EFA-EF88-4D2E-9F1C5B85E6A0}"/>
              </a:ext>
            </a:extLst>
          </p:cNvPr>
          <p:cNvPicPr>
            <a:picLocks noChangeAspect="1"/>
          </p:cNvPicPr>
          <p:nvPr/>
        </p:nvPicPr>
        <p:blipFill>
          <a:blip r:embed="rId4"/>
          <a:stretch>
            <a:fillRect/>
          </a:stretch>
        </p:blipFill>
        <p:spPr>
          <a:xfrm>
            <a:off x="8404398" y="604604"/>
            <a:ext cx="3248426" cy="1966315"/>
          </a:xfrm>
          <a:prstGeom prst="rect">
            <a:avLst/>
          </a:prstGeom>
        </p:spPr>
      </p:pic>
      <p:pic>
        <p:nvPicPr>
          <p:cNvPr id="9" name="Picture 8">
            <a:extLst>
              <a:ext uri="{FF2B5EF4-FFF2-40B4-BE49-F238E27FC236}">
                <a16:creationId xmlns:a16="http://schemas.microsoft.com/office/drawing/2014/main" id="{A7FA33D0-0328-3F88-9254-B16405D77DD8}"/>
              </a:ext>
            </a:extLst>
          </p:cNvPr>
          <p:cNvPicPr>
            <a:picLocks noChangeAspect="1"/>
          </p:cNvPicPr>
          <p:nvPr/>
        </p:nvPicPr>
        <p:blipFill>
          <a:blip r:embed="rId5"/>
          <a:stretch>
            <a:fillRect/>
          </a:stretch>
        </p:blipFill>
        <p:spPr>
          <a:xfrm>
            <a:off x="8404398" y="2757853"/>
            <a:ext cx="3361555" cy="1966315"/>
          </a:xfrm>
          <a:prstGeom prst="rect">
            <a:avLst/>
          </a:prstGeom>
          <a:ln>
            <a:solidFill>
              <a:schemeClr val="tx1"/>
            </a:solidFill>
          </a:ln>
        </p:spPr>
      </p:pic>
    </p:spTree>
    <p:extLst>
      <p:ext uri="{BB962C8B-B14F-4D97-AF65-F5344CB8AC3E}">
        <p14:creationId xmlns:p14="http://schemas.microsoft.com/office/powerpoint/2010/main" val="38664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6) Dependency Injection</a:t>
            </a:r>
            <a:endParaRPr lang="en-IN" sz="3200" dirty="0">
              <a:solidFill>
                <a:schemeClr val="bg1"/>
              </a:solidFill>
            </a:endParaRPr>
          </a:p>
        </p:txBody>
      </p:sp>
      <p:pic>
        <p:nvPicPr>
          <p:cNvPr id="3" name="Picture 2">
            <a:extLst>
              <a:ext uri="{FF2B5EF4-FFF2-40B4-BE49-F238E27FC236}">
                <a16:creationId xmlns:a16="http://schemas.microsoft.com/office/drawing/2014/main" id="{46769B8B-193E-C104-F411-7BD707BB2EA7}"/>
              </a:ext>
            </a:extLst>
          </p:cNvPr>
          <p:cNvPicPr>
            <a:picLocks noChangeAspect="1"/>
          </p:cNvPicPr>
          <p:nvPr/>
        </p:nvPicPr>
        <p:blipFill>
          <a:blip r:embed="rId2"/>
          <a:stretch>
            <a:fillRect/>
          </a:stretch>
        </p:blipFill>
        <p:spPr>
          <a:xfrm>
            <a:off x="250720" y="1418615"/>
            <a:ext cx="11710219" cy="3413974"/>
          </a:xfrm>
          <a:prstGeom prst="rect">
            <a:avLst/>
          </a:prstGeom>
        </p:spPr>
      </p:pic>
    </p:spTree>
    <p:extLst>
      <p:ext uri="{BB962C8B-B14F-4D97-AF65-F5344CB8AC3E}">
        <p14:creationId xmlns:p14="http://schemas.microsoft.com/office/powerpoint/2010/main" val="1401585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9024A-8BF8-FEB8-B349-C480DDF736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025557-214B-16C8-E35D-EA6D67059E4A}"/>
              </a:ext>
            </a:extLst>
          </p:cNvPr>
          <p:cNvPicPr>
            <a:picLocks noChangeAspect="1"/>
          </p:cNvPicPr>
          <p:nvPr/>
        </p:nvPicPr>
        <p:blipFill>
          <a:blip r:embed="rId2"/>
          <a:stretch>
            <a:fillRect/>
          </a:stretch>
        </p:blipFill>
        <p:spPr>
          <a:xfrm>
            <a:off x="0" y="34196"/>
            <a:ext cx="11918713" cy="6553768"/>
          </a:xfrm>
          <a:prstGeom prst="rect">
            <a:avLst/>
          </a:prstGeom>
        </p:spPr>
      </p:pic>
      <p:pic>
        <p:nvPicPr>
          <p:cNvPr id="7" name="Picture 6">
            <a:extLst>
              <a:ext uri="{FF2B5EF4-FFF2-40B4-BE49-F238E27FC236}">
                <a16:creationId xmlns:a16="http://schemas.microsoft.com/office/drawing/2014/main" id="{3E7E90C7-5B6C-181C-247B-586A2D40CC19}"/>
              </a:ext>
            </a:extLst>
          </p:cNvPr>
          <p:cNvPicPr>
            <a:picLocks noChangeAspect="1"/>
          </p:cNvPicPr>
          <p:nvPr/>
        </p:nvPicPr>
        <p:blipFill>
          <a:blip r:embed="rId3"/>
          <a:stretch>
            <a:fillRect/>
          </a:stretch>
        </p:blipFill>
        <p:spPr>
          <a:xfrm>
            <a:off x="8746667" y="526854"/>
            <a:ext cx="3248426" cy="1966315"/>
          </a:xfrm>
          <a:prstGeom prst="rect">
            <a:avLst/>
          </a:prstGeom>
          <a:ln>
            <a:solidFill>
              <a:schemeClr val="tx1"/>
            </a:solidFill>
          </a:ln>
        </p:spPr>
      </p:pic>
      <p:pic>
        <p:nvPicPr>
          <p:cNvPr id="4" name="Picture 3">
            <a:extLst>
              <a:ext uri="{FF2B5EF4-FFF2-40B4-BE49-F238E27FC236}">
                <a16:creationId xmlns:a16="http://schemas.microsoft.com/office/drawing/2014/main" id="{C34C77E4-BAAB-2B87-F201-E9ED4DEFE870}"/>
              </a:ext>
            </a:extLst>
          </p:cNvPr>
          <p:cNvPicPr>
            <a:picLocks noChangeAspect="1"/>
          </p:cNvPicPr>
          <p:nvPr/>
        </p:nvPicPr>
        <p:blipFill>
          <a:blip r:embed="rId4"/>
          <a:stretch>
            <a:fillRect/>
          </a:stretch>
        </p:blipFill>
        <p:spPr>
          <a:xfrm>
            <a:off x="5879816" y="1484989"/>
            <a:ext cx="2778486" cy="1174542"/>
          </a:xfrm>
          <a:prstGeom prst="rect">
            <a:avLst/>
          </a:prstGeom>
          <a:ln>
            <a:solidFill>
              <a:schemeClr val="bg1"/>
            </a:solidFill>
          </a:ln>
        </p:spPr>
      </p:pic>
      <p:pic>
        <p:nvPicPr>
          <p:cNvPr id="8" name="Picture 7">
            <a:extLst>
              <a:ext uri="{FF2B5EF4-FFF2-40B4-BE49-F238E27FC236}">
                <a16:creationId xmlns:a16="http://schemas.microsoft.com/office/drawing/2014/main" id="{9F1FB223-E320-A60A-FFB2-33D31365455B}"/>
              </a:ext>
            </a:extLst>
          </p:cNvPr>
          <p:cNvPicPr>
            <a:picLocks noChangeAspect="1"/>
          </p:cNvPicPr>
          <p:nvPr/>
        </p:nvPicPr>
        <p:blipFill>
          <a:blip r:embed="rId5"/>
          <a:stretch>
            <a:fillRect/>
          </a:stretch>
        </p:blipFill>
        <p:spPr>
          <a:xfrm>
            <a:off x="8370056" y="2985827"/>
            <a:ext cx="3625037" cy="2097981"/>
          </a:xfrm>
          <a:prstGeom prst="rect">
            <a:avLst/>
          </a:prstGeom>
          <a:ln>
            <a:solidFill>
              <a:schemeClr val="tx1"/>
            </a:solidFill>
          </a:ln>
        </p:spPr>
      </p:pic>
    </p:spTree>
    <p:extLst>
      <p:ext uri="{BB962C8B-B14F-4D97-AF65-F5344CB8AC3E}">
        <p14:creationId xmlns:p14="http://schemas.microsoft.com/office/powerpoint/2010/main" val="16659255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9326-EE17-8C20-C1DB-6D625CB4061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5986B8-6B22-0698-4A29-9F68161C581F}"/>
              </a:ext>
            </a:extLst>
          </p:cNvPr>
          <p:cNvSpPr/>
          <p:nvPr/>
        </p:nvSpPr>
        <p:spPr>
          <a:xfrm>
            <a:off x="2969341" y="137650"/>
            <a:ext cx="6803923" cy="678425"/>
          </a:xfrm>
          <a:prstGeom prst="round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Set value &amp; Patch value in Reactive Form</a:t>
            </a:r>
            <a:endParaRPr lang="en-IN" sz="2800" dirty="0"/>
          </a:p>
        </p:txBody>
      </p:sp>
      <p:pic>
        <p:nvPicPr>
          <p:cNvPr id="4" name="Picture 3">
            <a:extLst>
              <a:ext uri="{FF2B5EF4-FFF2-40B4-BE49-F238E27FC236}">
                <a16:creationId xmlns:a16="http://schemas.microsoft.com/office/drawing/2014/main" id="{D2BFEAF5-0F47-C0D4-5FE1-A1A4FFC7D11F}"/>
              </a:ext>
            </a:extLst>
          </p:cNvPr>
          <p:cNvPicPr>
            <a:picLocks noChangeAspect="1"/>
          </p:cNvPicPr>
          <p:nvPr/>
        </p:nvPicPr>
        <p:blipFill>
          <a:blip r:embed="rId2"/>
          <a:stretch>
            <a:fillRect/>
          </a:stretch>
        </p:blipFill>
        <p:spPr>
          <a:xfrm>
            <a:off x="334297" y="1197818"/>
            <a:ext cx="11729884" cy="2306714"/>
          </a:xfrm>
          <a:prstGeom prst="rect">
            <a:avLst/>
          </a:prstGeom>
        </p:spPr>
      </p:pic>
      <p:sp>
        <p:nvSpPr>
          <p:cNvPr id="5" name="TextBox 4">
            <a:extLst>
              <a:ext uri="{FF2B5EF4-FFF2-40B4-BE49-F238E27FC236}">
                <a16:creationId xmlns:a16="http://schemas.microsoft.com/office/drawing/2014/main" id="{93877E8A-03FF-F014-8639-3FCF891CBBA4}"/>
              </a:ext>
            </a:extLst>
          </p:cNvPr>
          <p:cNvSpPr txBox="1"/>
          <p:nvPr/>
        </p:nvSpPr>
        <p:spPr>
          <a:xfrm>
            <a:off x="334297" y="3991897"/>
            <a:ext cx="11257935" cy="1200329"/>
          </a:xfrm>
          <a:prstGeom prst="rect">
            <a:avLst/>
          </a:prstGeom>
          <a:noFill/>
        </p:spPr>
        <p:txBody>
          <a:bodyPr wrap="square" rtlCol="0">
            <a:spAutoFit/>
          </a:bodyPr>
          <a:lstStyle/>
          <a:p>
            <a:pPr marL="342900" indent="-342900">
              <a:buFont typeface="+mj-lt"/>
              <a:buAutoNum type="arabicPeriod"/>
            </a:pPr>
            <a:r>
              <a:rPr lang="en-US" sz="2400" dirty="0"/>
              <a:t>If we want to set value of each form control then only use setValue() as we cannot omit any form control in setValue( )</a:t>
            </a:r>
          </a:p>
          <a:p>
            <a:pPr marL="342900" indent="-342900">
              <a:buFont typeface="+mj-lt"/>
              <a:buAutoNum type="arabicPeriod"/>
            </a:pPr>
            <a:r>
              <a:rPr lang="en-IN" sz="2400" dirty="0"/>
              <a:t>If we want to assign only few form controls of FormGroup then use patchValue( )</a:t>
            </a:r>
          </a:p>
        </p:txBody>
      </p:sp>
    </p:spTree>
    <p:extLst>
      <p:ext uri="{BB962C8B-B14F-4D97-AF65-F5344CB8AC3E}">
        <p14:creationId xmlns:p14="http://schemas.microsoft.com/office/powerpoint/2010/main" val="1003632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D0514-D361-96DC-98EC-A8F865AFB8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9C0430-842F-F05C-87D7-392C86510989}"/>
              </a:ext>
            </a:extLst>
          </p:cNvPr>
          <p:cNvPicPr>
            <a:picLocks noChangeAspect="1"/>
          </p:cNvPicPr>
          <p:nvPr/>
        </p:nvPicPr>
        <p:blipFill>
          <a:blip r:embed="rId2"/>
          <a:stretch>
            <a:fillRect/>
          </a:stretch>
        </p:blipFill>
        <p:spPr>
          <a:xfrm>
            <a:off x="108155" y="150326"/>
            <a:ext cx="8253293" cy="6259475"/>
          </a:xfrm>
          <a:prstGeom prst="rect">
            <a:avLst/>
          </a:prstGeom>
        </p:spPr>
      </p:pic>
      <p:pic>
        <p:nvPicPr>
          <p:cNvPr id="5" name="Picture 4">
            <a:extLst>
              <a:ext uri="{FF2B5EF4-FFF2-40B4-BE49-F238E27FC236}">
                <a16:creationId xmlns:a16="http://schemas.microsoft.com/office/drawing/2014/main" id="{AA72FC15-A0ED-E684-9325-F324D6D33BA0}"/>
              </a:ext>
            </a:extLst>
          </p:cNvPr>
          <p:cNvPicPr>
            <a:picLocks noChangeAspect="1"/>
          </p:cNvPicPr>
          <p:nvPr/>
        </p:nvPicPr>
        <p:blipFill>
          <a:blip r:embed="rId3"/>
          <a:stretch>
            <a:fillRect/>
          </a:stretch>
        </p:blipFill>
        <p:spPr>
          <a:xfrm>
            <a:off x="8207012" y="68826"/>
            <a:ext cx="3984988" cy="1995948"/>
          </a:xfrm>
          <a:prstGeom prst="rect">
            <a:avLst/>
          </a:prstGeom>
          <a:ln>
            <a:solidFill>
              <a:schemeClr val="bg1"/>
            </a:solidFill>
          </a:ln>
        </p:spPr>
      </p:pic>
      <p:pic>
        <p:nvPicPr>
          <p:cNvPr id="7" name="Picture 6">
            <a:extLst>
              <a:ext uri="{FF2B5EF4-FFF2-40B4-BE49-F238E27FC236}">
                <a16:creationId xmlns:a16="http://schemas.microsoft.com/office/drawing/2014/main" id="{CE235CB7-652F-A55D-8E49-BF0EF6254C6C}"/>
              </a:ext>
            </a:extLst>
          </p:cNvPr>
          <p:cNvPicPr>
            <a:picLocks noChangeAspect="1"/>
          </p:cNvPicPr>
          <p:nvPr/>
        </p:nvPicPr>
        <p:blipFill>
          <a:blip r:embed="rId4"/>
          <a:stretch>
            <a:fillRect/>
          </a:stretch>
        </p:blipFill>
        <p:spPr>
          <a:xfrm>
            <a:off x="8515260" y="2206632"/>
            <a:ext cx="3368492" cy="1955492"/>
          </a:xfrm>
          <a:prstGeom prst="rect">
            <a:avLst/>
          </a:prstGeom>
          <a:ln>
            <a:solidFill>
              <a:schemeClr val="tx1"/>
            </a:solidFill>
          </a:ln>
        </p:spPr>
      </p:pic>
      <p:pic>
        <p:nvPicPr>
          <p:cNvPr id="9" name="Picture 8">
            <a:extLst>
              <a:ext uri="{FF2B5EF4-FFF2-40B4-BE49-F238E27FC236}">
                <a16:creationId xmlns:a16="http://schemas.microsoft.com/office/drawing/2014/main" id="{A7C88422-A0A7-7D97-98DE-490FF1D6873F}"/>
              </a:ext>
            </a:extLst>
          </p:cNvPr>
          <p:cNvPicPr>
            <a:picLocks noChangeAspect="1"/>
          </p:cNvPicPr>
          <p:nvPr/>
        </p:nvPicPr>
        <p:blipFill>
          <a:blip r:embed="rId5"/>
          <a:stretch>
            <a:fillRect/>
          </a:stretch>
        </p:blipFill>
        <p:spPr>
          <a:xfrm>
            <a:off x="8515260" y="4495353"/>
            <a:ext cx="3496374" cy="2009930"/>
          </a:xfrm>
          <a:prstGeom prst="rect">
            <a:avLst/>
          </a:prstGeom>
          <a:ln>
            <a:solidFill>
              <a:schemeClr val="tx1"/>
            </a:solidFill>
          </a:ln>
        </p:spPr>
      </p:pic>
    </p:spTree>
    <p:extLst>
      <p:ext uri="{BB962C8B-B14F-4D97-AF65-F5344CB8AC3E}">
        <p14:creationId xmlns:p14="http://schemas.microsoft.com/office/powerpoint/2010/main" val="29808085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261E7-6889-2B5E-575C-0A51FEB40C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86881F-1675-10CB-8E40-F60C5F889B4F}"/>
              </a:ext>
            </a:extLst>
          </p:cNvPr>
          <p:cNvPicPr>
            <a:picLocks noChangeAspect="1"/>
          </p:cNvPicPr>
          <p:nvPr/>
        </p:nvPicPr>
        <p:blipFill>
          <a:blip r:embed="rId2"/>
          <a:stretch>
            <a:fillRect/>
          </a:stretch>
        </p:blipFill>
        <p:spPr>
          <a:xfrm>
            <a:off x="108155" y="158977"/>
            <a:ext cx="8253293" cy="6259475"/>
          </a:xfrm>
          <a:prstGeom prst="rect">
            <a:avLst/>
          </a:prstGeom>
        </p:spPr>
      </p:pic>
      <p:pic>
        <p:nvPicPr>
          <p:cNvPr id="4" name="Picture 3">
            <a:extLst>
              <a:ext uri="{FF2B5EF4-FFF2-40B4-BE49-F238E27FC236}">
                <a16:creationId xmlns:a16="http://schemas.microsoft.com/office/drawing/2014/main" id="{4B91535C-78B7-1BF3-046A-AE89A3E2F081}"/>
              </a:ext>
            </a:extLst>
          </p:cNvPr>
          <p:cNvPicPr>
            <a:picLocks noChangeAspect="1"/>
          </p:cNvPicPr>
          <p:nvPr/>
        </p:nvPicPr>
        <p:blipFill>
          <a:blip r:embed="rId3"/>
          <a:stretch>
            <a:fillRect/>
          </a:stretch>
        </p:blipFill>
        <p:spPr>
          <a:xfrm>
            <a:off x="7393858" y="1852008"/>
            <a:ext cx="4526519" cy="1731675"/>
          </a:xfrm>
          <a:prstGeom prst="rect">
            <a:avLst/>
          </a:prstGeom>
          <a:ln>
            <a:solidFill>
              <a:schemeClr val="bg1"/>
            </a:solidFill>
          </a:ln>
        </p:spPr>
      </p:pic>
    </p:spTree>
    <p:extLst>
      <p:ext uri="{BB962C8B-B14F-4D97-AF65-F5344CB8AC3E}">
        <p14:creationId xmlns:p14="http://schemas.microsoft.com/office/powerpoint/2010/main" val="931049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801F8-FE14-064A-36B0-364D8904833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4CA1BA7-0E09-92C0-02ED-B286E57480F3}"/>
              </a:ext>
            </a:extLst>
          </p:cNvPr>
          <p:cNvPicPr>
            <a:picLocks noChangeAspect="1"/>
          </p:cNvPicPr>
          <p:nvPr/>
        </p:nvPicPr>
        <p:blipFill>
          <a:blip r:embed="rId2"/>
          <a:stretch>
            <a:fillRect/>
          </a:stretch>
        </p:blipFill>
        <p:spPr>
          <a:xfrm>
            <a:off x="885428" y="200851"/>
            <a:ext cx="3939040" cy="2286709"/>
          </a:xfrm>
          <a:prstGeom prst="rect">
            <a:avLst/>
          </a:prstGeom>
          <a:ln>
            <a:solidFill>
              <a:schemeClr val="tx1"/>
            </a:solidFill>
          </a:ln>
        </p:spPr>
      </p:pic>
      <p:pic>
        <p:nvPicPr>
          <p:cNvPr id="3" name="Picture 2">
            <a:extLst>
              <a:ext uri="{FF2B5EF4-FFF2-40B4-BE49-F238E27FC236}">
                <a16:creationId xmlns:a16="http://schemas.microsoft.com/office/drawing/2014/main" id="{350633A4-2268-0650-BBA4-2F1C3628A52C}"/>
              </a:ext>
            </a:extLst>
          </p:cNvPr>
          <p:cNvPicPr>
            <a:picLocks noChangeAspect="1"/>
          </p:cNvPicPr>
          <p:nvPr/>
        </p:nvPicPr>
        <p:blipFill>
          <a:blip r:embed="rId3"/>
          <a:stretch>
            <a:fillRect/>
          </a:stretch>
        </p:blipFill>
        <p:spPr>
          <a:xfrm>
            <a:off x="1160905" y="3814916"/>
            <a:ext cx="10108378" cy="2153843"/>
          </a:xfrm>
          <a:prstGeom prst="rect">
            <a:avLst/>
          </a:prstGeom>
        </p:spPr>
      </p:pic>
    </p:spTree>
    <p:extLst>
      <p:ext uri="{BB962C8B-B14F-4D97-AF65-F5344CB8AC3E}">
        <p14:creationId xmlns:p14="http://schemas.microsoft.com/office/powerpoint/2010/main" val="1138342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C3C92-D080-AF5B-4936-50A94E92B1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96B69E-2A1C-E337-CCF6-518B62C91A24}"/>
              </a:ext>
            </a:extLst>
          </p:cNvPr>
          <p:cNvPicPr>
            <a:picLocks noChangeAspect="1"/>
          </p:cNvPicPr>
          <p:nvPr/>
        </p:nvPicPr>
        <p:blipFill>
          <a:blip r:embed="rId2"/>
          <a:stretch>
            <a:fillRect/>
          </a:stretch>
        </p:blipFill>
        <p:spPr>
          <a:xfrm>
            <a:off x="108155" y="150326"/>
            <a:ext cx="8253293" cy="6259475"/>
          </a:xfrm>
          <a:prstGeom prst="rect">
            <a:avLst/>
          </a:prstGeom>
        </p:spPr>
      </p:pic>
      <p:pic>
        <p:nvPicPr>
          <p:cNvPr id="7" name="Picture 6">
            <a:extLst>
              <a:ext uri="{FF2B5EF4-FFF2-40B4-BE49-F238E27FC236}">
                <a16:creationId xmlns:a16="http://schemas.microsoft.com/office/drawing/2014/main" id="{23BC8F7E-434C-A6F5-9012-4FFC88999560}"/>
              </a:ext>
            </a:extLst>
          </p:cNvPr>
          <p:cNvPicPr>
            <a:picLocks noChangeAspect="1"/>
          </p:cNvPicPr>
          <p:nvPr/>
        </p:nvPicPr>
        <p:blipFill>
          <a:blip r:embed="rId3"/>
          <a:stretch>
            <a:fillRect/>
          </a:stretch>
        </p:blipFill>
        <p:spPr>
          <a:xfrm>
            <a:off x="8515260" y="2206632"/>
            <a:ext cx="3368492" cy="1955492"/>
          </a:xfrm>
          <a:prstGeom prst="rect">
            <a:avLst/>
          </a:prstGeom>
          <a:ln>
            <a:solidFill>
              <a:schemeClr val="tx1"/>
            </a:solidFill>
          </a:ln>
        </p:spPr>
      </p:pic>
      <p:pic>
        <p:nvPicPr>
          <p:cNvPr id="9" name="Picture 8">
            <a:extLst>
              <a:ext uri="{FF2B5EF4-FFF2-40B4-BE49-F238E27FC236}">
                <a16:creationId xmlns:a16="http://schemas.microsoft.com/office/drawing/2014/main" id="{8F8DEB0F-186B-9ECA-03C7-168571C8C24E}"/>
              </a:ext>
            </a:extLst>
          </p:cNvPr>
          <p:cNvPicPr>
            <a:picLocks noChangeAspect="1"/>
          </p:cNvPicPr>
          <p:nvPr/>
        </p:nvPicPr>
        <p:blipFill>
          <a:blip r:embed="rId4"/>
          <a:stretch>
            <a:fillRect/>
          </a:stretch>
        </p:blipFill>
        <p:spPr>
          <a:xfrm>
            <a:off x="8515260" y="4495353"/>
            <a:ext cx="3496374" cy="2009930"/>
          </a:xfrm>
          <a:prstGeom prst="rect">
            <a:avLst/>
          </a:prstGeom>
          <a:ln>
            <a:solidFill>
              <a:schemeClr val="tx1"/>
            </a:solidFill>
          </a:ln>
        </p:spPr>
      </p:pic>
      <p:pic>
        <p:nvPicPr>
          <p:cNvPr id="4" name="Picture 3">
            <a:extLst>
              <a:ext uri="{FF2B5EF4-FFF2-40B4-BE49-F238E27FC236}">
                <a16:creationId xmlns:a16="http://schemas.microsoft.com/office/drawing/2014/main" id="{9ABA8817-AC59-6E4D-A15D-DEF7FA41F6C5}"/>
              </a:ext>
            </a:extLst>
          </p:cNvPr>
          <p:cNvPicPr>
            <a:picLocks noChangeAspect="1"/>
          </p:cNvPicPr>
          <p:nvPr/>
        </p:nvPicPr>
        <p:blipFill>
          <a:blip r:embed="rId5"/>
          <a:stretch>
            <a:fillRect/>
          </a:stretch>
        </p:blipFill>
        <p:spPr>
          <a:xfrm>
            <a:off x="8284230" y="235643"/>
            <a:ext cx="3830552" cy="1895115"/>
          </a:xfrm>
          <a:prstGeom prst="rect">
            <a:avLst/>
          </a:prstGeom>
          <a:ln>
            <a:solidFill>
              <a:schemeClr val="bg1"/>
            </a:solidFill>
          </a:ln>
        </p:spPr>
      </p:pic>
    </p:spTree>
    <p:extLst>
      <p:ext uri="{BB962C8B-B14F-4D97-AF65-F5344CB8AC3E}">
        <p14:creationId xmlns:p14="http://schemas.microsoft.com/office/powerpoint/2010/main" val="30640432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5085B-EBC4-6666-D95A-FFB80C711C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F53383-082E-BED5-E5F2-BA492062F27F}"/>
              </a:ext>
            </a:extLst>
          </p:cNvPr>
          <p:cNvPicPr>
            <a:picLocks noChangeAspect="1"/>
          </p:cNvPicPr>
          <p:nvPr/>
        </p:nvPicPr>
        <p:blipFill>
          <a:blip r:embed="rId2"/>
          <a:stretch>
            <a:fillRect/>
          </a:stretch>
        </p:blipFill>
        <p:spPr>
          <a:xfrm>
            <a:off x="108155" y="150326"/>
            <a:ext cx="8253293" cy="6259475"/>
          </a:xfrm>
          <a:prstGeom prst="rect">
            <a:avLst/>
          </a:prstGeom>
        </p:spPr>
      </p:pic>
      <p:pic>
        <p:nvPicPr>
          <p:cNvPr id="7" name="Picture 6">
            <a:extLst>
              <a:ext uri="{FF2B5EF4-FFF2-40B4-BE49-F238E27FC236}">
                <a16:creationId xmlns:a16="http://schemas.microsoft.com/office/drawing/2014/main" id="{93618E66-D8CD-C958-98E8-94806DB7135D}"/>
              </a:ext>
            </a:extLst>
          </p:cNvPr>
          <p:cNvPicPr>
            <a:picLocks noChangeAspect="1"/>
          </p:cNvPicPr>
          <p:nvPr/>
        </p:nvPicPr>
        <p:blipFill>
          <a:blip r:embed="rId3"/>
          <a:stretch>
            <a:fillRect/>
          </a:stretch>
        </p:blipFill>
        <p:spPr>
          <a:xfrm>
            <a:off x="8515260" y="2206632"/>
            <a:ext cx="3368492" cy="1955492"/>
          </a:xfrm>
          <a:prstGeom prst="rect">
            <a:avLst/>
          </a:prstGeom>
          <a:ln>
            <a:solidFill>
              <a:schemeClr val="tx1"/>
            </a:solidFill>
          </a:ln>
        </p:spPr>
      </p:pic>
      <p:pic>
        <p:nvPicPr>
          <p:cNvPr id="5" name="Picture 4">
            <a:extLst>
              <a:ext uri="{FF2B5EF4-FFF2-40B4-BE49-F238E27FC236}">
                <a16:creationId xmlns:a16="http://schemas.microsoft.com/office/drawing/2014/main" id="{46C9F137-DBC9-A3A2-E150-423C60E84216}"/>
              </a:ext>
            </a:extLst>
          </p:cNvPr>
          <p:cNvPicPr>
            <a:picLocks noChangeAspect="1"/>
          </p:cNvPicPr>
          <p:nvPr/>
        </p:nvPicPr>
        <p:blipFill>
          <a:blip r:embed="rId4"/>
          <a:stretch>
            <a:fillRect/>
          </a:stretch>
        </p:blipFill>
        <p:spPr>
          <a:xfrm>
            <a:off x="8292122" y="580103"/>
            <a:ext cx="3791723" cy="1459915"/>
          </a:xfrm>
          <a:prstGeom prst="rect">
            <a:avLst/>
          </a:prstGeom>
          <a:ln>
            <a:solidFill>
              <a:schemeClr val="bg1"/>
            </a:solidFill>
          </a:ln>
        </p:spPr>
      </p:pic>
      <p:pic>
        <p:nvPicPr>
          <p:cNvPr id="8" name="Picture 7">
            <a:extLst>
              <a:ext uri="{FF2B5EF4-FFF2-40B4-BE49-F238E27FC236}">
                <a16:creationId xmlns:a16="http://schemas.microsoft.com/office/drawing/2014/main" id="{C4B396A2-BD52-E691-3F67-2DB078CA99D4}"/>
              </a:ext>
            </a:extLst>
          </p:cNvPr>
          <p:cNvPicPr>
            <a:picLocks noChangeAspect="1"/>
          </p:cNvPicPr>
          <p:nvPr/>
        </p:nvPicPr>
        <p:blipFill>
          <a:blip r:embed="rId5"/>
          <a:stretch>
            <a:fillRect/>
          </a:stretch>
        </p:blipFill>
        <p:spPr>
          <a:xfrm>
            <a:off x="8515260" y="4328738"/>
            <a:ext cx="3574571" cy="2058899"/>
          </a:xfrm>
          <a:prstGeom prst="rect">
            <a:avLst/>
          </a:prstGeom>
          <a:ln>
            <a:solidFill>
              <a:schemeClr val="tx1"/>
            </a:solidFill>
          </a:ln>
        </p:spPr>
      </p:pic>
    </p:spTree>
    <p:extLst>
      <p:ext uri="{BB962C8B-B14F-4D97-AF65-F5344CB8AC3E}">
        <p14:creationId xmlns:p14="http://schemas.microsoft.com/office/powerpoint/2010/main" val="30386196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4568A-F633-37F2-CFA2-95FFB57BCED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964332A-3048-AF74-27EC-3A37A14AFC62}"/>
              </a:ext>
            </a:extLst>
          </p:cNvPr>
          <p:cNvSpPr/>
          <p:nvPr/>
        </p:nvSpPr>
        <p:spPr>
          <a:xfrm>
            <a:off x="2969341" y="137650"/>
            <a:ext cx="6803923" cy="678425"/>
          </a:xfrm>
          <a:prstGeom prst="round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err="1"/>
              <a:t>valuechange</a:t>
            </a:r>
            <a:r>
              <a:rPr lang="en-US" sz="2800" dirty="0"/>
              <a:t> Reactive Form</a:t>
            </a:r>
            <a:endParaRPr lang="en-IN" sz="2800" dirty="0"/>
          </a:p>
        </p:txBody>
      </p:sp>
      <p:pic>
        <p:nvPicPr>
          <p:cNvPr id="4" name="Picture 3">
            <a:extLst>
              <a:ext uri="{FF2B5EF4-FFF2-40B4-BE49-F238E27FC236}">
                <a16:creationId xmlns:a16="http://schemas.microsoft.com/office/drawing/2014/main" id="{C18FAA9E-B771-F9AD-7504-642F556792E8}"/>
              </a:ext>
            </a:extLst>
          </p:cNvPr>
          <p:cNvPicPr>
            <a:picLocks noChangeAspect="1"/>
          </p:cNvPicPr>
          <p:nvPr/>
        </p:nvPicPr>
        <p:blipFill>
          <a:blip r:embed="rId2"/>
          <a:stretch>
            <a:fillRect/>
          </a:stretch>
        </p:blipFill>
        <p:spPr>
          <a:xfrm>
            <a:off x="157316" y="1532703"/>
            <a:ext cx="11877368" cy="1725952"/>
          </a:xfrm>
          <a:prstGeom prst="rect">
            <a:avLst/>
          </a:prstGeom>
        </p:spPr>
      </p:pic>
      <p:pic>
        <p:nvPicPr>
          <p:cNvPr id="6" name="Picture 5">
            <a:extLst>
              <a:ext uri="{FF2B5EF4-FFF2-40B4-BE49-F238E27FC236}">
                <a16:creationId xmlns:a16="http://schemas.microsoft.com/office/drawing/2014/main" id="{4A431F8B-23EE-FE8D-EF29-22A474172576}"/>
              </a:ext>
            </a:extLst>
          </p:cNvPr>
          <p:cNvPicPr>
            <a:picLocks noChangeAspect="1"/>
          </p:cNvPicPr>
          <p:nvPr/>
        </p:nvPicPr>
        <p:blipFill>
          <a:blip r:embed="rId3"/>
          <a:stretch>
            <a:fillRect/>
          </a:stretch>
        </p:blipFill>
        <p:spPr>
          <a:xfrm>
            <a:off x="157316" y="3713672"/>
            <a:ext cx="11779045" cy="2833638"/>
          </a:xfrm>
          <a:prstGeom prst="rect">
            <a:avLst/>
          </a:prstGeom>
        </p:spPr>
      </p:pic>
    </p:spTree>
    <p:extLst>
      <p:ext uri="{BB962C8B-B14F-4D97-AF65-F5344CB8AC3E}">
        <p14:creationId xmlns:p14="http://schemas.microsoft.com/office/powerpoint/2010/main" val="1587407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A6DB0-F3DE-F61D-BB72-F599DD1161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1504DD-F044-722E-BBCE-FE2E01066924}"/>
              </a:ext>
            </a:extLst>
          </p:cNvPr>
          <p:cNvPicPr>
            <a:picLocks noChangeAspect="1"/>
          </p:cNvPicPr>
          <p:nvPr/>
        </p:nvPicPr>
        <p:blipFill>
          <a:blip r:embed="rId2"/>
          <a:stretch>
            <a:fillRect/>
          </a:stretch>
        </p:blipFill>
        <p:spPr>
          <a:xfrm>
            <a:off x="78657" y="152116"/>
            <a:ext cx="8016935" cy="6553768"/>
          </a:xfrm>
          <a:prstGeom prst="rect">
            <a:avLst/>
          </a:prstGeom>
        </p:spPr>
      </p:pic>
      <p:pic>
        <p:nvPicPr>
          <p:cNvPr id="5" name="Picture 4">
            <a:extLst>
              <a:ext uri="{FF2B5EF4-FFF2-40B4-BE49-F238E27FC236}">
                <a16:creationId xmlns:a16="http://schemas.microsoft.com/office/drawing/2014/main" id="{6CBD3567-F8D3-90E6-721B-15A3CB48AEB7}"/>
              </a:ext>
            </a:extLst>
          </p:cNvPr>
          <p:cNvPicPr>
            <a:picLocks noChangeAspect="1"/>
          </p:cNvPicPr>
          <p:nvPr/>
        </p:nvPicPr>
        <p:blipFill>
          <a:blip r:embed="rId3"/>
          <a:stretch>
            <a:fillRect/>
          </a:stretch>
        </p:blipFill>
        <p:spPr>
          <a:xfrm>
            <a:off x="4732960" y="73458"/>
            <a:ext cx="6725264" cy="1346485"/>
          </a:xfrm>
          <a:prstGeom prst="rect">
            <a:avLst/>
          </a:prstGeom>
          <a:ln>
            <a:solidFill>
              <a:schemeClr val="bg1"/>
            </a:solidFill>
          </a:ln>
        </p:spPr>
      </p:pic>
      <p:pic>
        <p:nvPicPr>
          <p:cNvPr id="6" name="Picture 5">
            <a:extLst>
              <a:ext uri="{FF2B5EF4-FFF2-40B4-BE49-F238E27FC236}">
                <a16:creationId xmlns:a16="http://schemas.microsoft.com/office/drawing/2014/main" id="{93A3E438-9E78-C3F7-D430-95144F4BAA5E}"/>
              </a:ext>
            </a:extLst>
          </p:cNvPr>
          <p:cNvPicPr>
            <a:picLocks noChangeAspect="1"/>
          </p:cNvPicPr>
          <p:nvPr/>
        </p:nvPicPr>
        <p:blipFill>
          <a:blip r:embed="rId4"/>
          <a:stretch>
            <a:fillRect/>
          </a:stretch>
        </p:blipFill>
        <p:spPr>
          <a:xfrm>
            <a:off x="8451319" y="2372737"/>
            <a:ext cx="3366433" cy="3606233"/>
          </a:xfrm>
          <a:prstGeom prst="rect">
            <a:avLst/>
          </a:prstGeom>
        </p:spPr>
      </p:pic>
    </p:spTree>
    <p:extLst>
      <p:ext uri="{BB962C8B-B14F-4D97-AF65-F5344CB8AC3E}">
        <p14:creationId xmlns:p14="http://schemas.microsoft.com/office/powerpoint/2010/main" val="1664112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BCE01-513D-6F9E-C1EC-476258CC7B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9B1BAB-42FD-25D4-B777-40C5D45F3A9E}"/>
              </a:ext>
            </a:extLst>
          </p:cNvPr>
          <p:cNvPicPr>
            <a:picLocks noChangeAspect="1"/>
          </p:cNvPicPr>
          <p:nvPr/>
        </p:nvPicPr>
        <p:blipFill>
          <a:blip r:embed="rId2"/>
          <a:stretch>
            <a:fillRect/>
          </a:stretch>
        </p:blipFill>
        <p:spPr>
          <a:xfrm>
            <a:off x="915064" y="1769807"/>
            <a:ext cx="9452316" cy="3027102"/>
          </a:xfrm>
          <a:prstGeom prst="rect">
            <a:avLst/>
          </a:prstGeom>
          <a:ln>
            <a:solidFill>
              <a:schemeClr val="tx1"/>
            </a:solidFill>
          </a:ln>
        </p:spPr>
      </p:pic>
    </p:spTree>
    <p:extLst>
      <p:ext uri="{BB962C8B-B14F-4D97-AF65-F5344CB8AC3E}">
        <p14:creationId xmlns:p14="http://schemas.microsoft.com/office/powerpoint/2010/main" val="149127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7E705-06E4-F733-6550-3557712EFC67}"/>
              </a:ext>
            </a:extLst>
          </p:cNvPr>
          <p:cNvPicPr>
            <a:picLocks noChangeAspect="1"/>
          </p:cNvPicPr>
          <p:nvPr/>
        </p:nvPicPr>
        <p:blipFill>
          <a:blip r:embed="rId2"/>
          <a:stretch>
            <a:fillRect/>
          </a:stretch>
        </p:blipFill>
        <p:spPr>
          <a:xfrm>
            <a:off x="254414" y="246388"/>
            <a:ext cx="3658825" cy="4830872"/>
          </a:xfrm>
          <a:prstGeom prst="rect">
            <a:avLst/>
          </a:prstGeom>
          <a:ln>
            <a:solidFill>
              <a:schemeClr val="bg1"/>
            </a:solidFill>
          </a:ln>
        </p:spPr>
      </p:pic>
      <p:pic>
        <p:nvPicPr>
          <p:cNvPr id="9" name="Picture 8">
            <a:extLst>
              <a:ext uri="{FF2B5EF4-FFF2-40B4-BE49-F238E27FC236}">
                <a16:creationId xmlns:a16="http://schemas.microsoft.com/office/drawing/2014/main" id="{652A79CF-D543-65F8-58C4-00997540831F}"/>
              </a:ext>
            </a:extLst>
          </p:cNvPr>
          <p:cNvPicPr>
            <a:picLocks noChangeAspect="1"/>
          </p:cNvPicPr>
          <p:nvPr/>
        </p:nvPicPr>
        <p:blipFill>
          <a:blip r:embed="rId3"/>
          <a:stretch>
            <a:fillRect/>
          </a:stretch>
        </p:blipFill>
        <p:spPr>
          <a:xfrm>
            <a:off x="3671862" y="2587398"/>
            <a:ext cx="8451312" cy="4191363"/>
          </a:xfrm>
          <a:prstGeom prst="rect">
            <a:avLst/>
          </a:prstGeom>
          <a:ln>
            <a:solidFill>
              <a:schemeClr val="bg1"/>
            </a:solidFill>
          </a:ln>
        </p:spPr>
      </p:pic>
      <p:pic>
        <p:nvPicPr>
          <p:cNvPr id="7" name="Picture 6">
            <a:extLst>
              <a:ext uri="{FF2B5EF4-FFF2-40B4-BE49-F238E27FC236}">
                <a16:creationId xmlns:a16="http://schemas.microsoft.com/office/drawing/2014/main" id="{68DC6733-2A22-8050-B33F-26FC4647CF51}"/>
              </a:ext>
            </a:extLst>
          </p:cNvPr>
          <p:cNvPicPr>
            <a:picLocks noChangeAspect="1"/>
          </p:cNvPicPr>
          <p:nvPr/>
        </p:nvPicPr>
        <p:blipFill>
          <a:blip r:embed="rId4"/>
          <a:stretch>
            <a:fillRect/>
          </a:stretch>
        </p:blipFill>
        <p:spPr>
          <a:xfrm>
            <a:off x="6561826" y="79239"/>
            <a:ext cx="5387807" cy="2949196"/>
          </a:xfrm>
          <a:prstGeom prst="rect">
            <a:avLst/>
          </a:prstGeom>
          <a:ln>
            <a:solidFill>
              <a:schemeClr val="bg1"/>
            </a:solidFill>
          </a:ln>
        </p:spPr>
      </p:pic>
    </p:spTree>
    <p:extLst>
      <p:ext uri="{BB962C8B-B14F-4D97-AF65-F5344CB8AC3E}">
        <p14:creationId xmlns:p14="http://schemas.microsoft.com/office/powerpoint/2010/main" val="3282998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59324-92C5-9383-30D4-7540D832B81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239C049-6703-C097-6076-1229BA92AB7A}"/>
              </a:ext>
            </a:extLst>
          </p:cNvPr>
          <p:cNvPicPr>
            <a:picLocks noChangeAspect="1"/>
          </p:cNvPicPr>
          <p:nvPr/>
        </p:nvPicPr>
        <p:blipFill>
          <a:blip r:embed="rId2"/>
          <a:stretch>
            <a:fillRect/>
          </a:stretch>
        </p:blipFill>
        <p:spPr>
          <a:xfrm>
            <a:off x="178170" y="180143"/>
            <a:ext cx="7746630" cy="6328812"/>
          </a:xfrm>
          <a:prstGeom prst="rect">
            <a:avLst/>
          </a:prstGeom>
        </p:spPr>
      </p:pic>
      <p:pic>
        <p:nvPicPr>
          <p:cNvPr id="2" name="Picture 1">
            <a:extLst>
              <a:ext uri="{FF2B5EF4-FFF2-40B4-BE49-F238E27FC236}">
                <a16:creationId xmlns:a16="http://schemas.microsoft.com/office/drawing/2014/main" id="{07ED9D5C-51D2-2A88-FE2B-A0E738D7EEAC}"/>
              </a:ext>
            </a:extLst>
          </p:cNvPr>
          <p:cNvPicPr>
            <a:picLocks noChangeAspect="1"/>
          </p:cNvPicPr>
          <p:nvPr/>
        </p:nvPicPr>
        <p:blipFill>
          <a:blip r:embed="rId3"/>
          <a:stretch>
            <a:fillRect/>
          </a:stretch>
        </p:blipFill>
        <p:spPr>
          <a:xfrm>
            <a:off x="8402158" y="180143"/>
            <a:ext cx="3366433" cy="3606233"/>
          </a:xfrm>
          <a:prstGeom prst="rect">
            <a:avLst/>
          </a:prstGeom>
        </p:spPr>
      </p:pic>
      <p:pic>
        <p:nvPicPr>
          <p:cNvPr id="4" name="Picture 3">
            <a:extLst>
              <a:ext uri="{FF2B5EF4-FFF2-40B4-BE49-F238E27FC236}">
                <a16:creationId xmlns:a16="http://schemas.microsoft.com/office/drawing/2014/main" id="{2887FA64-0684-2346-497C-9CD67F077807}"/>
              </a:ext>
            </a:extLst>
          </p:cNvPr>
          <p:cNvPicPr>
            <a:picLocks noChangeAspect="1"/>
          </p:cNvPicPr>
          <p:nvPr/>
        </p:nvPicPr>
        <p:blipFill>
          <a:blip r:embed="rId4"/>
          <a:stretch>
            <a:fillRect/>
          </a:stretch>
        </p:blipFill>
        <p:spPr>
          <a:xfrm>
            <a:off x="6642185" y="4121921"/>
            <a:ext cx="4468255" cy="2387034"/>
          </a:xfrm>
          <a:prstGeom prst="rect">
            <a:avLst/>
          </a:prstGeom>
          <a:ln>
            <a:solidFill>
              <a:schemeClr val="bg1"/>
            </a:solidFill>
          </a:ln>
        </p:spPr>
      </p:pic>
    </p:spTree>
    <p:extLst>
      <p:ext uri="{BB962C8B-B14F-4D97-AF65-F5344CB8AC3E}">
        <p14:creationId xmlns:p14="http://schemas.microsoft.com/office/powerpoint/2010/main" val="42327321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0470-10D0-84BB-CC1E-0A34D267FEB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574354-44B5-A9C4-448C-68DF808752C6}"/>
              </a:ext>
            </a:extLst>
          </p:cNvPr>
          <p:cNvPicPr>
            <a:picLocks noChangeAspect="1"/>
          </p:cNvPicPr>
          <p:nvPr/>
        </p:nvPicPr>
        <p:blipFill>
          <a:blip r:embed="rId2"/>
          <a:stretch>
            <a:fillRect/>
          </a:stretch>
        </p:blipFill>
        <p:spPr>
          <a:xfrm>
            <a:off x="129552" y="152116"/>
            <a:ext cx="8016935" cy="6553768"/>
          </a:xfrm>
          <a:prstGeom prst="rect">
            <a:avLst/>
          </a:prstGeom>
        </p:spPr>
      </p:pic>
    </p:spTree>
    <p:extLst>
      <p:ext uri="{BB962C8B-B14F-4D97-AF65-F5344CB8AC3E}">
        <p14:creationId xmlns:p14="http://schemas.microsoft.com/office/powerpoint/2010/main" val="1918413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A3E0ED-52FF-23E4-0C8F-AD461A9A38DF}"/>
              </a:ext>
            </a:extLst>
          </p:cNvPr>
          <p:cNvPicPr>
            <a:picLocks noChangeAspect="1"/>
          </p:cNvPicPr>
          <p:nvPr/>
        </p:nvPicPr>
        <p:blipFill>
          <a:blip r:embed="rId2"/>
          <a:stretch>
            <a:fillRect/>
          </a:stretch>
        </p:blipFill>
        <p:spPr>
          <a:xfrm>
            <a:off x="1251736" y="205645"/>
            <a:ext cx="7885313" cy="2675207"/>
          </a:xfrm>
          <a:prstGeom prst="rect">
            <a:avLst/>
          </a:prstGeom>
        </p:spPr>
      </p:pic>
      <p:grpSp>
        <p:nvGrpSpPr>
          <p:cNvPr id="8" name="Group 7">
            <a:extLst>
              <a:ext uri="{FF2B5EF4-FFF2-40B4-BE49-F238E27FC236}">
                <a16:creationId xmlns:a16="http://schemas.microsoft.com/office/drawing/2014/main" id="{FF489070-DB2D-4D56-C703-F47EE9E1865B}"/>
              </a:ext>
            </a:extLst>
          </p:cNvPr>
          <p:cNvGrpSpPr/>
          <p:nvPr/>
        </p:nvGrpSpPr>
        <p:grpSpPr>
          <a:xfrm>
            <a:off x="1130709" y="3038168"/>
            <a:ext cx="8522312" cy="3614187"/>
            <a:chOff x="1574603" y="3185652"/>
            <a:chExt cx="7763786" cy="3238781"/>
          </a:xfrm>
        </p:grpSpPr>
        <p:pic>
          <p:nvPicPr>
            <p:cNvPr id="6" name="Picture 5">
              <a:extLst>
                <a:ext uri="{FF2B5EF4-FFF2-40B4-BE49-F238E27FC236}">
                  <a16:creationId xmlns:a16="http://schemas.microsoft.com/office/drawing/2014/main" id="{D4635D8C-6C12-7FD5-4ECE-700B35CBEA13}"/>
                </a:ext>
              </a:extLst>
            </p:cNvPr>
            <p:cNvPicPr>
              <a:picLocks noChangeAspect="1"/>
            </p:cNvPicPr>
            <p:nvPr/>
          </p:nvPicPr>
          <p:blipFill rotWithShape="1">
            <a:blip r:embed="rId3"/>
            <a:srcRect r="50000" b="22602"/>
            <a:stretch/>
          </p:blipFill>
          <p:spPr>
            <a:xfrm>
              <a:off x="1574603" y="3185652"/>
              <a:ext cx="5346414" cy="3238780"/>
            </a:xfrm>
            <a:prstGeom prst="rect">
              <a:avLst/>
            </a:prstGeom>
            <a:ln>
              <a:solidFill>
                <a:schemeClr val="tx1"/>
              </a:solidFill>
            </a:ln>
          </p:spPr>
        </p:pic>
        <p:pic>
          <p:nvPicPr>
            <p:cNvPr id="7" name="Picture 6">
              <a:extLst>
                <a:ext uri="{FF2B5EF4-FFF2-40B4-BE49-F238E27FC236}">
                  <a16:creationId xmlns:a16="http://schemas.microsoft.com/office/drawing/2014/main" id="{236643AF-151D-87E2-5E86-52B19A5AEAEC}"/>
                </a:ext>
              </a:extLst>
            </p:cNvPr>
            <p:cNvPicPr>
              <a:picLocks noChangeAspect="1"/>
            </p:cNvPicPr>
            <p:nvPr/>
          </p:nvPicPr>
          <p:blipFill rotWithShape="1">
            <a:blip r:embed="rId3"/>
            <a:srcRect l="70791"/>
            <a:stretch/>
          </p:blipFill>
          <p:spPr>
            <a:xfrm>
              <a:off x="6921016" y="3185652"/>
              <a:ext cx="2417373" cy="3238781"/>
            </a:xfrm>
            <a:prstGeom prst="rect">
              <a:avLst/>
            </a:prstGeom>
            <a:ln>
              <a:solidFill>
                <a:schemeClr val="bg1"/>
              </a:solidFill>
            </a:ln>
          </p:spPr>
        </p:pic>
      </p:grpSp>
    </p:spTree>
    <p:extLst>
      <p:ext uri="{BB962C8B-B14F-4D97-AF65-F5344CB8AC3E}">
        <p14:creationId xmlns:p14="http://schemas.microsoft.com/office/powerpoint/2010/main" val="32940848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399A-C6AB-A104-EE06-034B09DB8231}"/>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312D2AA-6450-E04E-BCC9-D5551022C862}"/>
              </a:ext>
            </a:extLst>
          </p:cNvPr>
          <p:cNvSpPr/>
          <p:nvPr/>
        </p:nvSpPr>
        <p:spPr>
          <a:xfrm>
            <a:off x="2969341" y="137650"/>
            <a:ext cx="6803923" cy="678425"/>
          </a:xfrm>
          <a:prstGeom prst="round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err="1"/>
              <a:t>statuschange</a:t>
            </a:r>
            <a:r>
              <a:rPr lang="en-US" sz="2800" dirty="0"/>
              <a:t> Reactive Form</a:t>
            </a:r>
            <a:endParaRPr lang="en-IN" sz="2800" dirty="0"/>
          </a:p>
        </p:txBody>
      </p:sp>
      <p:pic>
        <p:nvPicPr>
          <p:cNvPr id="6" name="Picture 5">
            <a:extLst>
              <a:ext uri="{FF2B5EF4-FFF2-40B4-BE49-F238E27FC236}">
                <a16:creationId xmlns:a16="http://schemas.microsoft.com/office/drawing/2014/main" id="{6C03002C-027B-5F75-89B1-28A094636509}"/>
              </a:ext>
            </a:extLst>
          </p:cNvPr>
          <p:cNvPicPr>
            <a:picLocks noChangeAspect="1"/>
          </p:cNvPicPr>
          <p:nvPr/>
        </p:nvPicPr>
        <p:blipFill>
          <a:blip r:embed="rId2"/>
          <a:stretch>
            <a:fillRect/>
          </a:stretch>
        </p:blipFill>
        <p:spPr>
          <a:xfrm>
            <a:off x="108156" y="1704240"/>
            <a:ext cx="11975688" cy="3449519"/>
          </a:xfrm>
          <a:prstGeom prst="rect">
            <a:avLst/>
          </a:prstGeom>
        </p:spPr>
      </p:pic>
    </p:spTree>
    <p:extLst>
      <p:ext uri="{BB962C8B-B14F-4D97-AF65-F5344CB8AC3E}">
        <p14:creationId xmlns:p14="http://schemas.microsoft.com/office/powerpoint/2010/main" val="1974122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17E8E-2E9B-0711-17CC-52ADA6C5F4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7A4040-5E3C-CA09-36E0-4C816D5CA79F}"/>
              </a:ext>
            </a:extLst>
          </p:cNvPr>
          <p:cNvPicPr>
            <a:picLocks noChangeAspect="1"/>
          </p:cNvPicPr>
          <p:nvPr/>
        </p:nvPicPr>
        <p:blipFill>
          <a:blip r:embed="rId2"/>
          <a:stretch>
            <a:fillRect/>
          </a:stretch>
        </p:blipFill>
        <p:spPr>
          <a:xfrm>
            <a:off x="78657" y="152116"/>
            <a:ext cx="8016935" cy="6553768"/>
          </a:xfrm>
          <a:prstGeom prst="rect">
            <a:avLst/>
          </a:prstGeom>
        </p:spPr>
      </p:pic>
      <p:pic>
        <p:nvPicPr>
          <p:cNvPr id="6" name="Picture 5">
            <a:extLst>
              <a:ext uri="{FF2B5EF4-FFF2-40B4-BE49-F238E27FC236}">
                <a16:creationId xmlns:a16="http://schemas.microsoft.com/office/drawing/2014/main" id="{389C050E-FBB1-14CB-6340-041D3969E919}"/>
              </a:ext>
            </a:extLst>
          </p:cNvPr>
          <p:cNvPicPr>
            <a:picLocks noChangeAspect="1"/>
          </p:cNvPicPr>
          <p:nvPr/>
        </p:nvPicPr>
        <p:blipFill>
          <a:blip r:embed="rId3"/>
          <a:stretch>
            <a:fillRect/>
          </a:stretch>
        </p:blipFill>
        <p:spPr>
          <a:xfrm>
            <a:off x="8451319" y="2372737"/>
            <a:ext cx="3366433" cy="3606233"/>
          </a:xfrm>
          <a:prstGeom prst="rect">
            <a:avLst/>
          </a:prstGeom>
        </p:spPr>
      </p:pic>
    </p:spTree>
    <p:extLst>
      <p:ext uri="{BB962C8B-B14F-4D97-AF65-F5344CB8AC3E}">
        <p14:creationId xmlns:p14="http://schemas.microsoft.com/office/powerpoint/2010/main" val="389994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1D94-5684-35F6-0932-F5BBE92820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8EABA1-166B-60B3-3A6B-57D7AD3BC3F7}"/>
              </a:ext>
            </a:extLst>
          </p:cNvPr>
          <p:cNvPicPr>
            <a:picLocks noChangeAspect="1"/>
          </p:cNvPicPr>
          <p:nvPr/>
        </p:nvPicPr>
        <p:blipFill>
          <a:blip r:embed="rId2"/>
          <a:stretch>
            <a:fillRect/>
          </a:stretch>
        </p:blipFill>
        <p:spPr>
          <a:xfrm>
            <a:off x="184713" y="359205"/>
            <a:ext cx="11606266" cy="3779848"/>
          </a:xfrm>
          <a:prstGeom prst="rect">
            <a:avLst/>
          </a:prstGeom>
        </p:spPr>
      </p:pic>
      <p:pic>
        <p:nvPicPr>
          <p:cNvPr id="5" name="Picture 4">
            <a:extLst>
              <a:ext uri="{FF2B5EF4-FFF2-40B4-BE49-F238E27FC236}">
                <a16:creationId xmlns:a16="http://schemas.microsoft.com/office/drawing/2014/main" id="{5ED985D3-0EDC-DB74-EBF8-4E32E1CB35F0}"/>
              </a:ext>
            </a:extLst>
          </p:cNvPr>
          <p:cNvPicPr>
            <a:picLocks noChangeAspect="1"/>
          </p:cNvPicPr>
          <p:nvPr/>
        </p:nvPicPr>
        <p:blipFill>
          <a:blip r:embed="rId3"/>
          <a:stretch>
            <a:fillRect/>
          </a:stretch>
        </p:blipFill>
        <p:spPr>
          <a:xfrm>
            <a:off x="1446576" y="4473677"/>
            <a:ext cx="8787550" cy="1567692"/>
          </a:xfrm>
          <a:prstGeom prst="rect">
            <a:avLst/>
          </a:prstGeom>
        </p:spPr>
      </p:pic>
    </p:spTree>
    <p:extLst>
      <p:ext uri="{BB962C8B-B14F-4D97-AF65-F5344CB8AC3E}">
        <p14:creationId xmlns:p14="http://schemas.microsoft.com/office/powerpoint/2010/main" val="79402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21F6-C959-AB28-6934-6DE2678908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D7EC86-279E-F8F3-D8A0-CFBB74639C18}"/>
              </a:ext>
            </a:extLst>
          </p:cNvPr>
          <p:cNvPicPr>
            <a:picLocks noChangeAspect="1"/>
          </p:cNvPicPr>
          <p:nvPr/>
        </p:nvPicPr>
        <p:blipFill>
          <a:blip r:embed="rId2"/>
          <a:stretch>
            <a:fillRect/>
          </a:stretch>
        </p:blipFill>
        <p:spPr>
          <a:xfrm>
            <a:off x="350586" y="931557"/>
            <a:ext cx="11207057" cy="794277"/>
          </a:xfrm>
          <a:prstGeom prst="rect">
            <a:avLst/>
          </a:prstGeom>
          <a:ln>
            <a:solidFill>
              <a:schemeClr val="tx1"/>
            </a:solidFill>
          </a:ln>
        </p:spPr>
      </p:pic>
      <p:pic>
        <p:nvPicPr>
          <p:cNvPr id="5" name="Picture 4">
            <a:extLst>
              <a:ext uri="{FF2B5EF4-FFF2-40B4-BE49-F238E27FC236}">
                <a16:creationId xmlns:a16="http://schemas.microsoft.com/office/drawing/2014/main" id="{F16EEB4F-F55D-840B-B5BB-EFC1C2D66042}"/>
              </a:ext>
            </a:extLst>
          </p:cNvPr>
          <p:cNvPicPr>
            <a:picLocks noChangeAspect="1"/>
          </p:cNvPicPr>
          <p:nvPr/>
        </p:nvPicPr>
        <p:blipFill>
          <a:blip r:embed="rId3"/>
          <a:stretch>
            <a:fillRect/>
          </a:stretch>
        </p:blipFill>
        <p:spPr>
          <a:xfrm>
            <a:off x="350587" y="1861027"/>
            <a:ext cx="11290807" cy="794277"/>
          </a:xfrm>
          <a:prstGeom prst="rect">
            <a:avLst/>
          </a:prstGeom>
          <a:ln>
            <a:solidFill>
              <a:schemeClr val="tx1"/>
            </a:solidFill>
          </a:ln>
        </p:spPr>
      </p:pic>
      <p:pic>
        <p:nvPicPr>
          <p:cNvPr id="7" name="Picture 6">
            <a:extLst>
              <a:ext uri="{FF2B5EF4-FFF2-40B4-BE49-F238E27FC236}">
                <a16:creationId xmlns:a16="http://schemas.microsoft.com/office/drawing/2014/main" id="{4C581ACF-ED21-54A9-500D-0EE4B62C82C8}"/>
              </a:ext>
            </a:extLst>
          </p:cNvPr>
          <p:cNvPicPr>
            <a:picLocks noChangeAspect="1"/>
          </p:cNvPicPr>
          <p:nvPr/>
        </p:nvPicPr>
        <p:blipFill>
          <a:blip r:embed="rId4"/>
          <a:stretch>
            <a:fillRect/>
          </a:stretch>
        </p:blipFill>
        <p:spPr>
          <a:xfrm>
            <a:off x="350585" y="2790496"/>
            <a:ext cx="11281411" cy="1083413"/>
          </a:xfrm>
          <a:prstGeom prst="rect">
            <a:avLst/>
          </a:prstGeom>
          <a:ln>
            <a:solidFill>
              <a:schemeClr val="tx1"/>
            </a:solidFill>
          </a:ln>
        </p:spPr>
      </p:pic>
    </p:spTree>
    <p:extLst>
      <p:ext uri="{BB962C8B-B14F-4D97-AF65-F5344CB8AC3E}">
        <p14:creationId xmlns:p14="http://schemas.microsoft.com/office/powerpoint/2010/main" val="3025103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8A03-B318-FA33-E78F-20DA7F72FA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1CDFD7-62DD-88EB-6589-A8B2DE2E8BA6}"/>
              </a:ext>
            </a:extLst>
          </p:cNvPr>
          <p:cNvPicPr>
            <a:picLocks noChangeAspect="1"/>
          </p:cNvPicPr>
          <p:nvPr/>
        </p:nvPicPr>
        <p:blipFill>
          <a:blip r:embed="rId2"/>
          <a:stretch>
            <a:fillRect/>
          </a:stretch>
        </p:blipFill>
        <p:spPr>
          <a:xfrm>
            <a:off x="78657" y="152116"/>
            <a:ext cx="8016935" cy="6553768"/>
          </a:xfrm>
          <a:prstGeom prst="rect">
            <a:avLst/>
          </a:prstGeom>
        </p:spPr>
      </p:pic>
      <p:pic>
        <p:nvPicPr>
          <p:cNvPr id="6" name="Picture 5">
            <a:extLst>
              <a:ext uri="{FF2B5EF4-FFF2-40B4-BE49-F238E27FC236}">
                <a16:creationId xmlns:a16="http://schemas.microsoft.com/office/drawing/2014/main" id="{1B97A6F7-28F6-6F57-A288-04D2153C4A1C}"/>
              </a:ext>
            </a:extLst>
          </p:cNvPr>
          <p:cNvPicPr>
            <a:picLocks noChangeAspect="1"/>
          </p:cNvPicPr>
          <p:nvPr/>
        </p:nvPicPr>
        <p:blipFill>
          <a:blip r:embed="rId3"/>
          <a:stretch>
            <a:fillRect/>
          </a:stretch>
        </p:blipFill>
        <p:spPr>
          <a:xfrm>
            <a:off x="8451319" y="2372737"/>
            <a:ext cx="3366433" cy="3606233"/>
          </a:xfrm>
          <a:prstGeom prst="rect">
            <a:avLst/>
          </a:prstGeom>
        </p:spPr>
      </p:pic>
    </p:spTree>
    <p:extLst>
      <p:ext uri="{BB962C8B-B14F-4D97-AF65-F5344CB8AC3E}">
        <p14:creationId xmlns:p14="http://schemas.microsoft.com/office/powerpoint/2010/main" val="29058230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6C0D5-6B61-C99C-D795-0E2CD98BBF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05B12C-5F09-2025-FBA9-BEE7CF204AED}"/>
              </a:ext>
            </a:extLst>
          </p:cNvPr>
          <p:cNvPicPr>
            <a:picLocks noChangeAspect="1"/>
          </p:cNvPicPr>
          <p:nvPr/>
        </p:nvPicPr>
        <p:blipFill>
          <a:blip r:embed="rId2"/>
          <a:stretch>
            <a:fillRect/>
          </a:stretch>
        </p:blipFill>
        <p:spPr>
          <a:xfrm>
            <a:off x="1958679" y="86973"/>
            <a:ext cx="8674706" cy="1841890"/>
          </a:xfrm>
          <a:prstGeom prst="rect">
            <a:avLst/>
          </a:prstGeom>
        </p:spPr>
      </p:pic>
      <p:grpSp>
        <p:nvGrpSpPr>
          <p:cNvPr id="8" name="Group 7">
            <a:extLst>
              <a:ext uri="{FF2B5EF4-FFF2-40B4-BE49-F238E27FC236}">
                <a16:creationId xmlns:a16="http://schemas.microsoft.com/office/drawing/2014/main" id="{779F190B-BC72-3E21-E9E7-5736C9045FBD}"/>
              </a:ext>
            </a:extLst>
          </p:cNvPr>
          <p:cNvGrpSpPr/>
          <p:nvPr/>
        </p:nvGrpSpPr>
        <p:grpSpPr>
          <a:xfrm>
            <a:off x="72990" y="1809915"/>
            <a:ext cx="3771378" cy="2810957"/>
            <a:chOff x="668356" y="2325864"/>
            <a:chExt cx="4159284" cy="3047346"/>
          </a:xfrm>
        </p:grpSpPr>
        <p:pic>
          <p:nvPicPr>
            <p:cNvPr id="5" name="Picture 4">
              <a:extLst>
                <a:ext uri="{FF2B5EF4-FFF2-40B4-BE49-F238E27FC236}">
                  <a16:creationId xmlns:a16="http://schemas.microsoft.com/office/drawing/2014/main" id="{BF03E7B7-4007-EB5C-C075-1C33ED9C7698}"/>
                </a:ext>
              </a:extLst>
            </p:cNvPr>
            <p:cNvPicPr>
              <a:picLocks noChangeAspect="1"/>
            </p:cNvPicPr>
            <p:nvPr/>
          </p:nvPicPr>
          <p:blipFill rotWithShape="1">
            <a:blip r:embed="rId3"/>
            <a:srcRect r="49882"/>
            <a:stretch/>
          </p:blipFill>
          <p:spPr>
            <a:xfrm>
              <a:off x="668356" y="2325864"/>
              <a:ext cx="4159283" cy="2339543"/>
            </a:xfrm>
            <a:prstGeom prst="rect">
              <a:avLst/>
            </a:prstGeom>
            <a:ln>
              <a:solidFill>
                <a:schemeClr val="tx1"/>
              </a:solidFill>
            </a:ln>
          </p:spPr>
        </p:pic>
        <p:pic>
          <p:nvPicPr>
            <p:cNvPr id="7" name="Picture 6">
              <a:extLst>
                <a:ext uri="{FF2B5EF4-FFF2-40B4-BE49-F238E27FC236}">
                  <a16:creationId xmlns:a16="http://schemas.microsoft.com/office/drawing/2014/main" id="{561B70A6-BCD3-B1A7-7F11-01D797446153}"/>
                </a:ext>
              </a:extLst>
            </p:cNvPr>
            <p:cNvPicPr>
              <a:picLocks noChangeAspect="1"/>
            </p:cNvPicPr>
            <p:nvPr/>
          </p:nvPicPr>
          <p:blipFill rotWithShape="1">
            <a:blip r:embed="rId3"/>
            <a:srcRect l="55095" t="9340" b="63553"/>
            <a:stretch/>
          </p:blipFill>
          <p:spPr>
            <a:xfrm>
              <a:off x="668356" y="4665408"/>
              <a:ext cx="4159284" cy="707802"/>
            </a:xfrm>
            <a:prstGeom prst="rect">
              <a:avLst/>
            </a:prstGeom>
            <a:ln>
              <a:solidFill>
                <a:schemeClr val="tx1"/>
              </a:solidFill>
            </a:ln>
          </p:spPr>
        </p:pic>
      </p:grpSp>
      <p:grpSp>
        <p:nvGrpSpPr>
          <p:cNvPr id="13" name="Group 12">
            <a:extLst>
              <a:ext uri="{FF2B5EF4-FFF2-40B4-BE49-F238E27FC236}">
                <a16:creationId xmlns:a16="http://schemas.microsoft.com/office/drawing/2014/main" id="{F74F335B-6103-97E8-9BD2-64ED304E57C7}"/>
              </a:ext>
            </a:extLst>
          </p:cNvPr>
          <p:cNvGrpSpPr/>
          <p:nvPr/>
        </p:nvGrpSpPr>
        <p:grpSpPr>
          <a:xfrm>
            <a:off x="3868240" y="3967975"/>
            <a:ext cx="4095553" cy="2814249"/>
            <a:chOff x="4744504" y="2551984"/>
            <a:chExt cx="4185612" cy="2931098"/>
          </a:xfrm>
        </p:grpSpPr>
        <p:pic>
          <p:nvPicPr>
            <p:cNvPr id="10" name="Picture 9">
              <a:extLst>
                <a:ext uri="{FF2B5EF4-FFF2-40B4-BE49-F238E27FC236}">
                  <a16:creationId xmlns:a16="http://schemas.microsoft.com/office/drawing/2014/main" id="{1B3E8AEF-62C7-DC2C-D361-1D39B23046A9}"/>
                </a:ext>
              </a:extLst>
            </p:cNvPr>
            <p:cNvPicPr>
              <a:picLocks noChangeAspect="1"/>
            </p:cNvPicPr>
            <p:nvPr/>
          </p:nvPicPr>
          <p:blipFill>
            <a:blip r:embed="rId4"/>
            <a:stretch>
              <a:fillRect/>
            </a:stretch>
          </p:blipFill>
          <p:spPr>
            <a:xfrm>
              <a:off x="4744505" y="2551984"/>
              <a:ext cx="4185611" cy="2431640"/>
            </a:xfrm>
            <a:prstGeom prst="rect">
              <a:avLst/>
            </a:prstGeom>
            <a:ln>
              <a:solidFill>
                <a:schemeClr val="tx1"/>
              </a:solidFill>
            </a:ln>
          </p:spPr>
        </p:pic>
        <p:pic>
          <p:nvPicPr>
            <p:cNvPr id="12" name="Picture 11">
              <a:extLst>
                <a:ext uri="{FF2B5EF4-FFF2-40B4-BE49-F238E27FC236}">
                  <a16:creationId xmlns:a16="http://schemas.microsoft.com/office/drawing/2014/main" id="{6AF7B85B-0400-8B78-429D-3B8CC8D8AB73}"/>
                </a:ext>
              </a:extLst>
            </p:cNvPr>
            <p:cNvPicPr>
              <a:picLocks noChangeAspect="1"/>
            </p:cNvPicPr>
            <p:nvPr/>
          </p:nvPicPr>
          <p:blipFill>
            <a:blip r:embed="rId5"/>
            <a:stretch>
              <a:fillRect/>
            </a:stretch>
          </p:blipFill>
          <p:spPr>
            <a:xfrm>
              <a:off x="4744504" y="4983624"/>
              <a:ext cx="4159283" cy="499458"/>
            </a:xfrm>
            <a:prstGeom prst="rect">
              <a:avLst/>
            </a:prstGeom>
          </p:spPr>
        </p:pic>
      </p:grpSp>
      <p:grpSp>
        <p:nvGrpSpPr>
          <p:cNvPr id="18" name="Group 17">
            <a:extLst>
              <a:ext uri="{FF2B5EF4-FFF2-40B4-BE49-F238E27FC236}">
                <a16:creationId xmlns:a16="http://schemas.microsoft.com/office/drawing/2014/main" id="{E49E406F-B1B2-6585-AB24-F5C089EF09BE}"/>
              </a:ext>
            </a:extLst>
          </p:cNvPr>
          <p:cNvGrpSpPr/>
          <p:nvPr/>
        </p:nvGrpSpPr>
        <p:grpSpPr>
          <a:xfrm>
            <a:off x="7987666" y="1559659"/>
            <a:ext cx="4095554" cy="3248315"/>
            <a:chOff x="7856086" y="2513388"/>
            <a:chExt cx="4095554" cy="3248315"/>
          </a:xfrm>
        </p:grpSpPr>
        <p:pic>
          <p:nvPicPr>
            <p:cNvPr id="15" name="Picture 14">
              <a:extLst>
                <a:ext uri="{FF2B5EF4-FFF2-40B4-BE49-F238E27FC236}">
                  <a16:creationId xmlns:a16="http://schemas.microsoft.com/office/drawing/2014/main" id="{A89EFCED-1041-AB0D-CB9F-2D23202C119C}"/>
                </a:ext>
              </a:extLst>
            </p:cNvPr>
            <p:cNvPicPr>
              <a:picLocks noChangeAspect="1"/>
            </p:cNvPicPr>
            <p:nvPr/>
          </p:nvPicPr>
          <p:blipFill>
            <a:blip r:embed="rId6"/>
            <a:stretch>
              <a:fillRect/>
            </a:stretch>
          </p:blipFill>
          <p:spPr>
            <a:xfrm>
              <a:off x="7879959" y="2513388"/>
              <a:ext cx="4046571" cy="2415749"/>
            </a:xfrm>
            <a:prstGeom prst="rect">
              <a:avLst/>
            </a:prstGeom>
            <a:ln>
              <a:solidFill>
                <a:schemeClr val="tx1"/>
              </a:solidFill>
            </a:ln>
          </p:spPr>
        </p:pic>
        <p:pic>
          <p:nvPicPr>
            <p:cNvPr id="17" name="Picture 16">
              <a:extLst>
                <a:ext uri="{FF2B5EF4-FFF2-40B4-BE49-F238E27FC236}">
                  <a16:creationId xmlns:a16="http://schemas.microsoft.com/office/drawing/2014/main" id="{E23A935F-DAC3-9AF0-BC90-A07D8D91C83E}"/>
                </a:ext>
              </a:extLst>
            </p:cNvPr>
            <p:cNvPicPr>
              <a:picLocks noChangeAspect="1"/>
            </p:cNvPicPr>
            <p:nvPr/>
          </p:nvPicPr>
          <p:blipFill>
            <a:blip r:embed="rId7"/>
            <a:stretch>
              <a:fillRect/>
            </a:stretch>
          </p:blipFill>
          <p:spPr>
            <a:xfrm>
              <a:off x="7856086" y="4929137"/>
              <a:ext cx="4095554" cy="832566"/>
            </a:xfrm>
            <a:prstGeom prst="rect">
              <a:avLst/>
            </a:prstGeom>
          </p:spPr>
        </p:pic>
      </p:grpSp>
    </p:spTree>
    <p:extLst>
      <p:ext uri="{BB962C8B-B14F-4D97-AF65-F5344CB8AC3E}">
        <p14:creationId xmlns:p14="http://schemas.microsoft.com/office/powerpoint/2010/main" val="40635534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69421-C5DA-32F0-4420-5067B385CD08}"/>
            </a:ext>
          </a:extLst>
        </p:cNvPr>
        <p:cNvGrpSpPr/>
        <p:nvPr/>
      </p:nvGrpSpPr>
      <p:grpSpPr>
        <a:xfrm>
          <a:off x="0" y="0"/>
          <a:ext cx="0" cy="0"/>
          <a:chOff x="0" y="0"/>
          <a:chExt cx="0" cy="0"/>
        </a:xfrm>
      </p:grpSpPr>
    </p:spTree>
    <p:extLst>
      <p:ext uri="{BB962C8B-B14F-4D97-AF65-F5344CB8AC3E}">
        <p14:creationId xmlns:p14="http://schemas.microsoft.com/office/powerpoint/2010/main" val="114999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8F9515-E638-9033-E848-57A747867D9A}"/>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sp>
        <p:nvSpPr>
          <p:cNvPr id="5" name="TextBox 4">
            <a:extLst>
              <a:ext uri="{FF2B5EF4-FFF2-40B4-BE49-F238E27FC236}">
                <a16:creationId xmlns:a16="http://schemas.microsoft.com/office/drawing/2014/main" id="{575474ED-B0D6-98D5-3FFF-FBDDAEDEE6E3}"/>
              </a:ext>
            </a:extLst>
          </p:cNvPr>
          <p:cNvSpPr txBox="1"/>
          <p:nvPr/>
        </p:nvSpPr>
        <p:spPr>
          <a:xfrm>
            <a:off x="501445" y="1199535"/>
            <a:ext cx="11071123" cy="1569660"/>
          </a:xfrm>
          <a:prstGeom prst="rect">
            <a:avLst/>
          </a:prstGeom>
          <a:noFill/>
        </p:spPr>
        <p:txBody>
          <a:bodyPr wrap="square" rtlCol="0">
            <a:spAutoFit/>
          </a:bodyPr>
          <a:lstStyle/>
          <a:p>
            <a:r>
              <a:rPr lang="en-US" sz="2400" b="1" dirty="0"/>
              <a:t>Module </a:t>
            </a:r>
            <a:r>
              <a:rPr lang="en-US" sz="2400" dirty="0"/>
              <a:t>in Angular refers to a place where you can group the components, directives,</a:t>
            </a:r>
          </a:p>
          <a:p>
            <a:r>
              <a:rPr lang="en-US" sz="2400" dirty="0"/>
              <a:t>pipes, and services, which are related to the application.</a:t>
            </a:r>
          </a:p>
          <a:p>
            <a:r>
              <a:rPr lang="en-US" sz="2400" dirty="0"/>
              <a:t>In case you are developing a website, the header, footer, left, center and right section becomes part of a module.</a:t>
            </a:r>
            <a:endParaRPr lang="en-IN" sz="2400" dirty="0"/>
          </a:p>
        </p:txBody>
      </p:sp>
      <p:sp>
        <p:nvSpPr>
          <p:cNvPr id="6" name="TextBox 5">
            <a:extLst>
              <a:ext uri="{FF2B5EF4-FFF2-40B4-BE49-F238E27FC236}">
                <a16:creationId xmlns:a16="http://schemas.microsoft.com/office/drawing/2014/main" id="{B3AE28A7-77DD-F05B-C765-385C78DB8F72}"/>
              </a:ext>
            </a:extLst>
          </p:cNvPr>
          <p:cNvSpPr txBox="1"/>
          <p:nvPr/>
        </p:nvSpPr>
        <p:spPr>
          <a:xfrm>
            <a:off x="2320413" y="3429000"/>
            <a:ext cx="7678993" cy="461665"/>
          </a:xfrm>
          <a:prstGeom prst="rect">
            <a:avLst/>
          </a:prstGeom>
          <a:noFill/>
        </p:spPr>
        <p:txBody>
          <a:bodyPr wrap="square" rtlCol="0">
            <a:spAutoFit/>
          </a:bodyPr>
          <a:lstStyle/>
          <a:p>
            <a:r>
              <a:rPr lang="en-US" sz="2400" dirty="0">
                <a:solidFill>
                  <a:srgbClr val="FF0000"/>
                </a:solidFill>
              </a:rPr>
              <a:t>Default module :- </a:t>
            </a:r>
            <a:r>
              <a:rPr lang="en-US" sz="2400" dirty="0"/>
              <a:t>app.module.ts</a:t>
            </a:r>
            <a:endParaRPr lang="en-IN" sz="2400" dirty="0"/>
          </a:p>
        </p:txBody>
      </p:sp>
    </p:spTree>
    <p:extLst>
      <p:ext uri="{BB962C8B-B14F-4D97-AF65-F5344CB8AC3E}">
        <p14:creationId xmlns:p14="http://schemas.microsoft.com/office/powerpoint/2010/main" val="15465346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3EEE7-E632-8BC6-748A-9702C9375E26}"/>
            </a:ext>
          </a:extLst>
        </p:cNvPr>
        <p:cNvGrpSpPr/>
        <p:nvPr/>
      </p:nvGrpSpPr>
      <p:grpSpPr>
        <a:xfrm>
          <a:off x="0" y="0"/>
          <a:ext cx="0" cy="0"/>
          <a:chOff x="0" y="0"/>
          <a:chExt cx="0" cy="0"/>
        </a:xfrm>
      </p:grpSpPr>
    </p:spTree>
    <p:extLst>
      <p:ext uri="{BB962C8B-B14F-4D97-AF65-F5344CB8AC3E}">
        <p14:creationId xmlns:p14="http://schemas.microsoft.com/office/powerpoint/2010/main" val="11033205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88A10-6431-54F4-F4FD-56EF29F6971C}"/>
            </a:ext>
          </a:extLst>
        </p:cNvPr>
        <p:cNvGrpSpPr/>
        <p:nvPr/>
      </p:nvGrpSpPr>
      <p:grpSpPr>
        <a:xfrm>
          <a:off x="0" y="0"/>
          <a:ext cx="0" cy="0"/>
          <a:chOff x="0" y="0"/>
          <a:chExt cx="0" cy="0"/>
        </a:xfrm>
      </p:grpSpPr>
    </p:spTree>
    <p:extLst>
      <p:ext uri="{BB962C8B-B14F-4D97-AF65-F5344CB8AC3E}">
        <p14:creationId xmlns:p14="http://schemas.microsoft.com/office/powerpoint/2010/main" val="24914243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FD60-507B-0520-0281-921F42F98B7C}"/>
            </a:ext>
          </a:extLst>
        </p:cNvPr>
        <p:cNvGrpSpPr/>
        <p:nvPr/>
      </p:nvGrpSpPr>
      <p:grpSpPr>
        <a:xfrm>
          <a:off x="0" y="0"/>
          <a:ext cx="0" cy="0"/>
          <a:chOff x="0" y="0"/>
          <a:chExt cx="0" cy="0"/>
        </a:xfrm>
      </p:grpSpPr>
    </p:spTree>
    <p:extLst>
      <p:ext uri="{BB962C8B-B14F-4D97-AF65-F5344CB8AC3E}">
        <p14:creationId xmlns:p14="http://schemas.microsoft.com/office/powerpoint/2010/main" val="23219981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AADD-B29C-5B26-3479-E9DED0A9105B}"/>
            </a:ext>
          </a:extLst>
        </p:cNvPr>
        <p:cNvGrpSpPr/>
        <p:nvPr/>
      </p:nvGrpSpPr>
      <p:grpSpPr>
        <a:xfrm>
          <a:off x="0" y="0"/>
          <a:ext cx="0" cy="0"/>
          <a:chOff x="0" y="0"/>
          <a:chExt cx="0" cy="0"/>
        </a:xfrm>
      </p:grpSpPr>
    </p:spTree>
    <p:extLst>
      <p:ext uri="{BB962C8B-B14F-4D97-AF65-F5344CB8AC3E}">
        <p14:creationId xmlns:p14="http://schemas.microsoft.com/office/powerpoint/2010/main" val="3959893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652A-018D-9AE1-93E1-58B3DA034C7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404351B-4143-D404-EE87-341DDED41C52}"/>
              </a:ext>
            </a:extLst>
          </p:cNvPr>
          <p:cNvSpPr/>
          <p:nvPr/>
        </p:nvSpPr>
        <p:spPr>
          <a:xfrm>
            <a:off x="3962399" y="383459"/>
            <a:ext cx="4513007" cy="521110"/>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Module Loading in Angular 16</a:t>
            </a:r>
            <a:endParaRPr lang="en-IN" sz="2400" dirty="0"/>
          </a:p>
        </p:txBody>
      </p:sp>
      <p:pic>
        <p:nvPicPr>
          <p:cNvPr id="4" name="Picture 3">
            <a:extLst>
              <a:ext uri="{FF2B5EF4-FFF2-40B4-BE49-F238E27FC236}">
                <a16:creationId xmlns:a16="http://schemas.microsoft.com/office/drawing/2014/main" id="{7C81C726-7620-72F7-1ACC-AC82EF2051FA}"/>
              </a:ext>
            </a:extLst>
          </p:cNvPr>
          <p:cNvPicPr>
            <a:picLocks noChangeAspect="1"/>
          </p:cNvPicPr>
          <p:nvPr/>
        </p:nvPicPr>
        <p:blipFill>
          <a:blip r:embed="rId2"/>
          <a:stretch>
            <a:fillRect/>
          </a:stretch>
        </p:blipFill>
        <p:spPr>
          <a:xfrm>
            <a:off x="393290" y="1599305"/>
            <a:ext cx="11405419" cy="3110569"/>
          </a:xfrm>
          <a:prstGeom prst="rect">
            <a:avLst/>
          </a:prstGeom>
        </p:spPr>
      </p:pic>
    </p:spTree>
    <p:extLst>
      <p:ext uri="{BB962C8B-B14F-4D97-AF65-F5344CB8AC3E}">
        <p14:creationId xmlns:p14="http://schemas.microsoft.com/office/powerpoint/2010/main" val="19554357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7082D-0E7D-1938-8E1F-362B5B9346D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FB8045E-903F-4232-C832-654096EF8343}"/>
              </a:ext>
            </a:extLst>
          </p:cNvPr>
          <p:cNvSpPr/>
          <p:nvPr/>
        </p:nvSpPr>
        <p:spPr>
          <a:xfrm>
            <a:off x="5093110" y="117988"/>
            <a:ext cx="2998838" cy="521110"/>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1) Eager Loading</a:t>
            </a:r>
            <a:endParaRPr lang="en-IN" sz="2400" dirty="0"/>
          </a:p>
        </p:txBody>
      </p:sp>
      <p:pic>
        <p:nvPicPr>
          <p:cNvPr id="4" name="Picture 3">
            <a:extLst>
              <a:ext uri="{FF2B5EF4-FFF2-40B4-BE49-F238E27FC236}">
                <a16:creationId xmlns:a16="http://schemas.microsoft.com/office/drawing/2014/main" id="{5F195EB9-0672-020D-46F6-A820D055299C}"/>
              </a:ext>
            </a:extLst>
          </p:cNvPr>
          <p:cNvPicPr>
            <a:picLocks noChangeAspect="1"/>
          </p:cNvPicPr>
          <p:nvPr/>
        </p:nvPicPr>
        <p:blipFill>
          <a:blip r:embed="rId2"/>
          <a:stretch>
            <a:fillRect/>
          </a:stretch>
        </p:blipFill>
        <p:spPr>
          <a:xfrm>
            <a:off x="211393" y="930331"/>
            <a:ext cx="11769213" cy="2242410"/>
          </a:xfrm>
          <a:prstGeom prst="rect">
            <a:avLst/>
          </a:prstGeom>
        </p:spPr>
      </p:pic>
      <p:pic>
        <p:nvPicPr>
          <p:cNvPr id="6" name="Picture 5">
            <a:extLst>
              <a:ext uri="{FF2B5EF4-FFF2-40B4-BE49-F238E27FC236}">
                <a16:creationId xmlns:a16="http://schemas.microsoft.com/office/drawing/2014/main" id="{464F586C-654C-32B6-A196-70F04E67162A}"/>
              </a:ext>
            </a:extLst>
          </p:cNvPr>
          <p:cNvPicPr>
            <a:picLocks noChangeAspect="1"/>
          </p:cNvPicPr>
          <p:nvPr/>
        </p:nvPicPr>
        <p:blipFill>
          <a:blip r:embed="rId3"/>
          <a:stretch>
            <a:fillRect/>
          </a:stretch>
        </p:blipFill>
        <p:spPr>
          <a:xfrm>
            <a:off x="314631" y="3281516"/>
            <a:ext cx="11562736" cy="3388958"/>
          </a:xfrm>
          <a:prstGeom prst="rect">
            <a:avLst/>
          </a:prstGeom>
        </p:spPr>
      </p:pic>
    </p:spTree>
    <p:extLst>
      <p:ext uri="{BB962C8B-B14F-4D97-AF65-F5344CB8AC3E}">
        <p14:creationId xmlns:p14="http://schemas.microsoft.com/office/powerpoint/2010/main" val="42829407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5F7A6-7293-6381-3528-7966E1FFAD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020417-C74E-FA11-87C2-BAF0650B4353}"/>
              </a:ext>
            </a:extLst>
          </p:cNvPr>
          <p:cNvPicPr>
            <a:picLocks noChangeAspect="1"/>
          </p:cNvPicPr>
          <p:nvPr/>
        </p:nvPicPr>
        <p:blipFill>
          <a:blip r:embed="rId2"/>
          <a:stretch>
            <a:fillRect/>
          </a:stretch>
        </p:blipFill>
        <p:spPr>
          <a:xfrm>
            <a:off x="91315" y="171220"/>
            <a:ext cx="3467961" cy="6410195"/>
          </a:xfrm>
          <a:prstGeom prst="rect">
            <a:avLst/>
          </a:prstGeom>
        </p:spPr>
      </p:pic>
      <p:pic>
        <p:nvPicPr>
          <p:cNvPr id="5" name="Picture 4">
            <a:extLst>
              <a:ext uri="{FF2B5EF4-FFF2-40B4-BE49-F238E27FC236}">
                <a16:creationId xmlns:a16="http://schemas.microsoft.com/office/drawing/2014/main" id="{5CBCC7C1-E60F-90C5-C173-BC606410D187}"/>
              </a:ext>
            </a:extLst>
          </p:cNvPr>
          <p:cNvPicPr>
            <a:picLocks noChangeAspect="1"/>
          </p:cNvPicPr>
          <p:nvPr/>
        </p:nvPicPr>
        <p:blipFill>
          <a:blip r:embed="rId3"/>
          <a:stretch>
            <a:fillRect/>
          </a:stretch>
        </p:blipFill>
        <p:spPr>
          <a:xfrm>
            <a:off x="3832889" y="171220"/>
            <a:ext cx="7002259" cy="6483067"/>
          </a:xfrm>
          <a:prstGeom prst="rect">
            <a:avLst/>
          </a:prstGeom>
        </p:spPr>
      </p:pic>
    </p:spTree>
    <p:extLst>
      <p:ext uri="{BB962C8B-B14F-4D97-AF65-F5344CB8AC3E}">
        <p14:creationId xmlns:p14="http://schemas.microsoft.com/office/powerpoint/2010/main" val="42873780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32D2-335C-A6CA-178D-042555E48F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E9E1B6-D530-9E90-81BF-AC7898446102}"/>
              </a:ext>
            </a:extLst>
          </p:cNvPr>
          <p:cNvPicPr>
            <a:picLocks noChangeAspect="1"/>
          </p:cNvPicPr>
          <p:nvPr/>
        </p:nvPicPr>
        <p:blipFill>
          <a:blip r:embed="rId2"/>
          <a:stretch>
            <a:fillRect/>
          </a:stretch>
        </p:blipFill>
        <p:spPr>
          <a:xfrm>
            <a:off x="422097" y="178788"/>
            <a:ext cx="7414903" cy="6500423"/>
          </a:xfrm>
          <a:prstGeom prst="rect">
            <a:avLst/>
          </a:prstGeom>
        </p:spPr>
      </p:pic>
    </p:spTree>
    <p:extLst>
      <p:ext uri="{BB962C8B-B14F-4D97-AF65-F5344CB8AC3E}">
        <p14:creationId xmlns:p14="http://schemas.microsoft.com/office/powerpoint/2010/main" val="26084865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146C1-B9E8-7195-8853-47ECE4F9C7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88F618-3744-83A6-CFA1-BA694943AEFE}"/>
              </a:ext>
            </a:extLst>
          </p:cNvPr>
          <p:cNvPicPr>
            <a:picLocks noChangeAspect="1"/>
          </p:cNvPicPr>
          <p:nvPr/>
        </p:nvPicPr>
        <p:blipFill>
          <a:blip r:embed="rId2"/>
          <a:stretch>
            <a:fillRect/>
          </a:stretch>
        </p:blipFill>
        <p:spPr>
          <a:xfrm>
            <a:off x="206477" y="129624"/>
            <a:ext cx="9169967" cy="6598752"/>
          </a:xfrm>
          <a:prstGeom prst="rect">
            <a:avLst/>
          </a:prstGeom>
        </p:spPr>
      </p:pic>
      <p:pic>
        <p:nvPicPr>
          <p:cNvPr id="5" name="Picture 4">
            <a:extLst>
              <a:ext uri="{FF2B5EF4-FFF2-40B4-BE49-F238E27FC236}">
                <a16:creationId xmlns:a16="http://schemas.microsoft.com/office/drawing/2014/main" id="{4BB177F5-31AB-C5FA-66DB-A7B29F230F64}"/>
              </a:ext>
            </a:extLst>
          </p:cNvPr>
          <p:cNvPicPr>
            <a:picLocks noChangeAspect="1"/>
          </p:cNvPicPr>
          <p:nvPr/>
        </p:nvPicPr>
        <p:blipFill>
          <a:blip r:embed="rId3"/>
          <a:stretch>
            <a:fillRect/>
          </a:stretch>
        </p:blipFill>
        <p:spPr>
          <a:xfrm>
            <a:off x="6236744" y="2484332"/>
            <a:ext cx="5204911" cy="3619814"/>
          </a:xfrm>
          <a:prstGeom prst="rect">
            <a:avLst/>
          </a:prstGeom>
          <a:ln>
            <a:solidFill>
              <a:schemeClr val="bg1"/>
            </a:solidFill>
          </a:ln>
        </p:spPr>
      </p:pic>
    </p:spTree>
    <p:extLst>
      <p:ext uri="{BB962C8B-B14F-4D97-AF65-F5344CB8AC3E}">
        <p14:creationId xmlns:p14="http://schemas.microsoft.com/office/powerpoint/2010/main" val="30062430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A8362-2FDB-ED02-B0A3-A2F60410AB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01D251-E7F8-F8CE-B0DD-276EBD93F7C7}"/>
              </a:ext>
            </a:extLst>
          </p:cNvPr>
          <p:cNvPicPr>
            <a:picLocks noChangeAspect="1"/>
          </p:cNvPicPr>
          <p:nvPr/>
        </p:nvPicPr>
        <p:blipFill>
          <a:blip r:embed="rId2"/>
          <a:stretch>
            <a:fillRect/>
          </a:stretch>
        </p:blipFill>
        <p:spPr>
          <a:xfrm>
            <a:off x="2743200" y="208606"/>
            <a:ext cx="5142803" cy="4423019"/>
          </a:xfrm>
          <a:prstGeom prst="rect">
            <a:avLst/>
          </a:prstGeom>
          <a:ln>
            <a:solidFill>
              <a:schemeClr val="tx1"/>
            </a:solidFill>
          </a:ln>
        </p:spPr>
      </p:pic>
      <p:sp>
        <p:nvSpPr>
          <p:cNvPr id="2" name="TextBox 1">
            <a:extLst>
              <a:ext uri="{FF2B5EF4-FFF2-40B4-BE49-F238E27FC236}">
                <a16:creationId xmlns:a16="http://schemas.microsoft.com/office/drawing/2014/main" id="{6671E773-1B45-8A16-322A-A48AC0A43F5A}"/>
              </a:ext>
            </a:extLst>
          </p:cNvPr>
          <p:cNvSpPr txBox="1"/>
          <p:nvPr/>
        </p:nvSpPr>
        <p:spPr>
          <a:xfrm>
            <a:off x="403122" y="4985586"/>
            <a:ext cx="10726994" cy="1200329"/>
          </a:xfrm>
          <a:prstGeom prst="rect">
            <a:avLst/>
          </a:prstGeom>
          <a:noFill/>
        </p:spPr>
        <p:txBody>
          <a:bodyPr wrap="square" rtlCol="0">
            <a:spAutoFit/>
          </a:bodyPr>
          <a:lstStyle/>
          <a:p>
            <a:pPr algn="just"/>
            <a:r>
              <a:rPr lang="en-US" sz="2400" dirty="0"/>
              <a:t>In Eager Loading, All modules are loaded at starting time of loading website means when we hit “ng serve” all modules are loaded but components inside this modules are loaded only when they are called only AppComponent is loaded at start</a:t>
            </a:r>
            <a:endParaRPr lang="en-IN" sz="2400" dirty="0"/>
          </a:p>
        </p:txBody>
      </p:sp>
    </p:spTree>
    <p:extLst>
      <p:ext uri="{BB962C8B-B14F-4D97-AF65-F5344CB8AC3E}">
        <p14:creationId xmlns:p14="http://schemas.microsoft.com/office/powerpoint/2010/main" val="115570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77F19-6856-DE3A-6E56-F7FD450E23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62C5FD-3E91-025D-F229-40446F343572}"/>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pic>
        <p:nvPicPr>
          <p:cNvPr id="3" name="Picture 2">
            <a:extLst>
              <a:ext uri="{FF2B5EF4-FFF2-40B4-BE49-F238E27FC236}">
                <a16:creationId xmlns:a16="http://schemas.microsoft.com/office/drawing/2014/main" id="{C0E8BEE6-73CF-4EFC-B9EE-E7C8DD003BCB}"/>
              </a:ext>
            </a:extLst>
          </p:cNvPr>
          <p:cNvPicPr>
            <a:picLocks noChangeAspect="1"/>
          </p:cNvPicPr>
          <p:nvPr/>
        </p:nvPicPr>
        <p:blipFill rotWithShape="1">
          <a:blip r:embed="rId2"/>
          <a:srcRect b="24403"/>
          <a:stretch/>
        </p:blipFill>
        <p:spPr>
          <a:xfrm>
            <a:off x="272587" y="887343"/>
            <a:ext cx="3915955" cy="5805505"/>
          </a:xfrm>
          <a:prstGeom prst="rect">
            <a:avLst/>
          </a:prstGeom>
        </p:spPr>
      </p:pic>
      <p:sp>
        <p:nvSpPr>
          <p:cNvPr id="9" name="TextBox 8">
            <a:extLst>
              <a:ext uri="{FF2B5EF4-FFF2-40B4-BE49-F238E27FC236}">
                <a16:creationId xmlns:a16="http://schemas.microsoft.com/office/drawing/2014/main" id="{E14D19F0-33C3-FF1C-3AC1-FDD8BF112E82}"/>
              </a:ext>
            </a:extLst>
          </p:cNvPr>
          <p:cNvSpPr txBox="1"/>
          <p:nvPr/>
        </p:nvSpPr>
        <p:spPr>
          <a:xfrm>
            <a:off x="4257368" y="1091381"/>
            <a:ext cx="7757651" cy="5078313"/>
          </a:xfrm>
          <a:prstGeom prst="rect">
            <a:avLst/>
          </a:prstGeom>
          <a:noFill/>
        </p:spPr>
        <p:txBody>
          <a:bodyPr wrap="square" rtlCol="0">
            <a:spAutoFit/>
          </a:bodyPr>
          <a:lstStyle/>
          <a:p>
            <a:pPr marL="342900" indent="-342900">
              <a:buAutoNum type="arabicParenR"/>
            </a:pPr>
            <a:r>
              <a:rPr lang="en-US" dirty="0">
                <a:solidFill>
                  <a:srgbClr val="FF0000"/>
                </a:solidFill>
              </a:rPr>
              <a:t>declaration</a:t>
            </a:r>
            <a:r>
              <a:rPr lang="en-US" dirty="0"/>
              <a:t>: [</a:t>
            </a:r>
          </a:p>
          <a:p>
            <a:r>
              <a:rPr lang="en-US" dirty="0"/>
              <a:t>                AppCoponent,</a:t>
            </a:r>
          </a:p>
          <a:p>
            <a:r>
              <a:rPr lang="en-US" dirty="0"/>
              <a:t>                // Use to import Component</a:t>
            </a:r>
          </a:p>
          <a:p>
            <a:r>
              <a:rPr lang="en-US" dirty="0"/>
              <a:t>       ],</a:t>
            </a:r>
          </a:p>
          <a:p>
            <a:pPr marL="342900" indent="-342900">
              <a:buAutoNum type="arabicParenR" startAt="2"/>
            </a:pPr>
            <a:r>
              <a:rPr lang="en-US" dirty="0">
                <a:solidFill>
                  <a:srgbClr val="FF0000"/>
                </a:solidFill>
              </a:rPr>
              <a:t>imports</a:t>
            </a:r>
            <a:r>
              <a:rPr lang="en-US" dirty="0"/>
              <a:t>: [</a:t>
            </a:r>
          </a:p>
          <a:p>
            <a:r>
              <a:rPr lang="en-US" dirty="0"/>
              <a:t>                 BrowserModule,</a:t>
            </a:r>
          </a:p>
          <a:p>
            <a:r>
              <a:rPr lang="en-US" dirty="0"/>
              <a:t>                 // Use to Import Module</a:t>
            </a:r>
          </a:p>
          <a:p>
            <a:r>
              <a:rPr lang="en-US" dirty="0"/>
              <a:t>       ],</a:t>
            </a:r>
          </a:p>
          <a:p>
            <a:pPr marL="342900" indent="-342900">
              <a:buAutoNum type="arabicParenR" startAt="3"/>
            </a:pPr>
            <a:r>
              <a:rPr lang="en-US" dirty="0">
                <a:solidFill>
                  <a:srgbClr val="FF0000"/>
                </a:solidFill>
              </a:rPr>
              <a:t>providers</a:t>
            </a:r>
            <a:r>
              <a:rPr lang="en-US" dirty="0"/>
              <a:t>: [</a:t>
            </a:r>
          </a:p>
          <a:p>
            <a:r>
              <a:rPr lang="en-US" dirty="0"/>
              <a:t>                 SampleClass,</a:t>
            </a:r>
          </a:p>
          <a:p>
            <a:r>
              <a:rPr lang="en-US" dirty="0"/>
              <a:t>                 SamplePipePipe,</a:t>
            </a:r>
          </a:p>
          <a:p>
            <a:r>
              <a:rPr lang="en-US" dirty="0"/>
              <a:t>                 SampleModuleModule</a:t>
            </a:r>
          </a:p>
          <a:p>
            <a:r>
              <a:rPr lang="en-US" dirty="0"/>
              <a:t>                 // Use to available class, pipe &amp; module across module</a:t>
            </a:r>
            <a:endParaRPr lang="en-IN" dirty="0"/>
          </a:p>
          <a:p>
            <a:r>
              <a:rPr lang="en-IN" dirty="0"/>
              <a:t>       ],</a:t>
            </a:r>
          </a:p>
          <a:p>
            <a:pPr marL="342900" indent="-342900">
              <a:buAutoNum type="arabicParenR" startAt="4"/>
            </a:pPr>
            <a:r>
              <a:rPr lang="en-IN" dirty="0">
                <a:solidFill>
                  <a:srgbClr val="FF0000"/>
                </a:solidFill>
              </a:rPr>
              <a:t>exports</a:t>
            </a:r>
            <a:r>
              <a:rPr lang="en-IN" dirty="0"/>
              <a:t>: [</a:t>
            </a:r>
          </a:p>
          <a:p>
            <a:r>
              <a:rPr lang="en-IN" dirty="0"/>
              <a:t>                AppleComponent,</a:t>
            </a:r>
          </a:p>
          <a:p>
            <a:r>
              <a:rPr lang="en-IN" dirty="0"/>
              <a:t>                // Use to export component to parent module which import this module</a:t>
            </a:r>
          </a:p>
          <a:p>
            <a:r>
              <a:rPr lang="en-US" dirty="0"/>
              <a:t>      ]</a:t>
            </a:r>
          </a:p>
        </p:txBody>
      </p:sp>
    </p:spTree>
    <p:extLst>
      <p:ext uri="{BB962C8B-B14F-4D97-AF65-F5344CB8AC3E}">
        <p14:creationId xmlns:p14="http://schemas.microsoft.com/office/powerpoint/2010/main" val="29415742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8D5E-88CC-C6D9-974C-696979E21A4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083EAD9-A3B0-8CEC-F58F-A7F999BDFC19}"/>
              </a:ext>
            </a:extLst>
          </p:cNvPr>
          <p:cNvSpPr/>
          <p:nvPr/>
        </p:nvSpPr>
        <p:spPr>
          <a:xfrm>
            <a:off x="5043949" y="393291"/>
            <a:ext cx="2998838" cy="521110"/>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2) Lazy Loading</a:t>
            </a:r>
            <a:endParaRPr lang="en-IN" sz="2400" dirty="0"/>
          </a:p>
        </p:txBody>
      </p:sp>
      <p:pic>
        <p:nvPicPr>
          <p:cNvPr id="4" name="Picture 3">
            <a:extLst>
              <a:ext uri="{FF2B5EF4-FFF2-40B4-BE49-F238E27FC236}">
                <a16:creationId xmlns:a16="http://schemas.microsoft.com/office/drawing/2014/main" id="{D80E6A3B-090E-8B13-32CD-0F9A3CF44ED0}"/>
              </a:ext>
            </a:extLst>
          </p:cNvPr>
          <p:cNvPicPr>
            <a:picLocks noChangeAspect="1"/>
          </p:cNvPicPr>
          <p:nvPr/>
        </p:nvPicPr>
        <p:blipFill>
          <a:blip r:embed="rId2"/>
          <a:stretch>
            <a:fillRect/>
          </a:stretch>
        </p:blipFill>
        <p:spPr>
          <a:xfrm>
            <a:off x="170693" y="1612492"/>
            <a:ext cx="11850613" cy="2880850"/>
          </a:xfrm>
          <a:prstGeom prst="rect">
            <a:avLst/>
          </a:prstGeom>
        </p:spPr>
      </p:pic>
    </p:spTree>
    <p:extLst>
      <p:ext uri="{BB962C8B-B14F-4D97-AF65-F5344CB8AC3E}">
        <p14:creationId xmlns:p14="http://schemas.microsoft.com/office/powerpoint/2010/main" val="15296858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7A2B-7B32-0727-882F-D021F6876C5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F19EBF3-2BCC-E09C-95DD-9910C9498DDB}"/>
              </a:ext>
            </a:extLst>
          </p:cNvPr>
          <p:cNvPicPr>
            <a:picLocks noChangeAspect="1"/>
          </p:cNvPicPr>
          <p:nvPr/>
        </p:nvPicPr>
        <p:blipFill>
          <a:blip r:embed="rId2"/>
          <a:stretch>
            <a:fillRect/>
          </a:stretch>
        </p:blipFill>
        <p:spPr>
          <a:xfrm>
            <a:off x="521109" y="245806"/>
            <a:ext cx="11149781" cy="3867877"/>
          </a:xfrm>
          <a:prstGeom prst="rect">
            <a:avLst/>
          </a:prstGeom>
        </p:spPr>
      </p:pic>
      <p:pic>
        <p:nvPicPr>
          <p:cNvPr id="3" name="Picture 2">
            <a:extLst>
              <a:ext uri="{FF2B5EF4-FFF2-40B4-BE49-F238E27FC236}">
                <a16:creationId xmlns:a16="http://schemas.microsoft.com/office/drawing/2014/main" id="{270EE5B2-E335-0FB0-AA8D-D4F72122C17B}"/>
              </a:ext>
            </a:extLst>
          </p:cNvPr>
          <p:cNvPicPr>
            <a:picLocks noChangeAspect="1"/>
          </p:cNvPicPr>
          <p:nvPr/>
        </p:nvPicPr>
        <p:blipFill>
          <a:blip r:embed="rId3"/>
          <a:stretch>
            <a:fillRect/>
          </a:stretch>
        </p:blipFill>
        <p:spPr>
          <a:xfrm>
            <a:off x="383457" y="4636973"/>
            <a:ext cx="11425084" cy="997703"/>
          </a:xfrm>
          <a:prstGeom prst="rect">
            <a:avLst/>
          </a:prstGeom>
        </p:spPr>
      </p:pic>
    </p:spTree>
    <p:extLst>
      <p:ext uri="{BB962C8B-B14F-4D97-AF65-F5344CB8AC3E}">
        <p14:creationId xmlns:p14="http://schemas.microsoft.com/office/powerpoint/2010/main" val="29608162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C7233-D29C-AE71-8472-E3C5C91BD0C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802D236-8D99-87DD-7A09-C5D57C2E4215}"/>
              </a:ext>
            </a:extLst>
          </p:cNvPr>
          <p:cNvPicPr>
            <a:picLocks noChangeAspect="1"/>
          </p:cNvPicPr>
          <p:nvPr/>
        </p:nvPicPr>
        <p:blipFill>
          <a:blip r:embed="rId2"/>
          <a:stretch>
            <a:fillRect/>
          </a:stretch>
        </p:blipFill>
        <p:spPr>
          <a:xfrm>
            <a:off x="91315" y="171220"/>
            <a:ext cx="3467961" cy="6410195"/>
          </a:xfrm>
          <a:prstGeom prst="rect">
            <a:avLst/>
          </a:prstGeom>
        </p:spPr>
      </p:pic>
      <p:pic>
        <p:nvPicPr>
          <p:cNvPr id="4" name="Picture 3">
            <a:extLst>
              <a:ext uri="{FF2B5EF4-FFF2-40B4-BE49-F238E27FC236}">
                <a16:creationId xmlns:a16="http://schemas.microsoft.com/office/drawing/2014/main" id="{20F1C234-1168-9BB7-4D4B-239955B8C58D}"/>
              </a:ext>
            </a:extLst>
          </p:cNvPr>
          <p:cNvPicPr>
            <a:picLocks noChangeAspect="1"/>
          </p:cNvPicPr>
          <p:nvPr/>
        </p:nvPicPr>
        <p:blipFill>
          <a:blip r:embed="rId3"/>
          <a:stretch>
            <a:fillRect/>
          </a:stretch>
        </p:blipFill>
        <p:spPr>
          <a:xfrm>
            <a:off x="3852042" y="85610"/>
            <a:ext cx="7286967" cy="6686780"/>
          </a:xfrm>
          <a:prstGeom prst="rect">
            <a:avLst/>
          </a:prstGeom>
        </p:spPr>
      </p:pic>
    </p:spTree>
    <p:extLst>
      <p:ext uri="{BB962C8B-B14F-4D97-AF65-F5344CB8AC3E}">
        <p14:creationId xmlns:p14="http://schemas.microsoft.com/office/powerpoint/2010/main" val="5424162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7F32-50D4-EB50-24EC-075143ADEC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860B4F-3F6C-9DC8-CD4E-78230B4616F6}"/>
              </a:ext>
            </a:extLst>
          </p:cNvPr>
          <p:cNvPicPr>
            <a:picLocks noChangeAspect="1"/>
          </p:cNvPicPr>
          <p:nvPr/>
        </p:nvPicPr>
        <p:blipFill>
          <a:blip r:embed="rId2"/>
          <a:stretch>
            <a:fillRect/>
          </a:stretch>
        </p:blipFill>
        <p:spPr>
          <a:xfrm>
            <a:off x="196645" y="167148"/>
            <a:ext cx="6775178" cy="6350423"/>
          </a:xfrm>
          <a:prstGeom prst="rect">
            <a:avLst/>
          </a:prstGeom>
        </p:spPr>
      </p:pic>
    </p:spTree>
    <p:extLst>
      <p:ext uri="{BB962C8B-B14F-4D97-AF65-F5344CB8AC3E}">
        <p14:creationId xmlns:p14="http://schemas.microsoft.com/office/powerpoint/2010/main" val="20203233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1C643-9996-96B0-64AA-D4D25BF013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481DE32-92CB-DECA-BAF6-007ACE7D1A34}"/>
              </a:ext>
            </a:extLst>
          </p:cNvPr>
          <p:cNvPicPr>
            <a:picLocks noChangeAspect="1"/>
          </p:cNvPicPr>
          <p:nvPr/>
        </p:nvPicPr>
        <p:blipFill>
          <a:blip r:embed="rId2"/>
          <a:stretch>
            <a:fillRect/>
          </a:stretch>
        </p:blipFill>
        <p:spPr>
          <a:xfrm>
            <a:off x="139439" y="308339"/>
            <a:ext cx="6957663" cy="6241321"/>
          </a:xfrm>
          <a:prstGeom prst="rect">
            <a:avLst/>
          </a:prstGeom>
        </p:spPr>
      </p:pic>
    </p:spTree>
    <p:extLst>
      <p:ext uri="{BB962C8B-B14F-4D97-AF65-F5344CB8AC3E}">
        <p14:creationId xmlns:p14="http://schemas.microsoft.com/office/powerpoint/2010/main" val="679974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85CB-E9A6-A47E-863A-4CCA89C7F4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5B72F0-E299-B047-D7C3-468D692DEC74}"/>
              </a:ext>
            </a:extLst>
          </p:cNvPr>
          <p:cNvPicPr>
            <a:picLocks noChangeAspect="1"/>
          </p:cNvPicPr>
          <p:nvPr/>
        </p:nvPicPr>
        <p:blipFill>
          <a:blip r:embed="rId2"/>
          <a:stretch>
            <a:fillRect/>
          </a:stretch>
        </p:blipFill>
        <p:spPr>
          <a:xfrm>
            <a:off x="1325466" y="159736"/>
            <a:ext cx="9541067" cy="6538527"/>
          </a:xfrm>
          <a:prstGeom prst="rect">
            <a:avLst/>
          </a:prstGeom>
        </p:spPr>
      </p:pic>
    </p:spTree>
    <p:extLst>
      <p:ext uri="{BB962C8B-B14F-4D97-AF65-F5344CB8AC3E}">
        <p14:creationId xmlns:p14="http://schemas.microsoft.com/office/powerpoint/2010/main" val="2008430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AD1D2-D35E-6353-0ABD-ACBDF1C382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4B87BF-8ABC-7F29-CEC8-BEF69A2C60F6}"/>
              </a:ext>
            </a:extLst>
          </p:cNvPr>
          <p:cNvPicPr>
            <a:picLocks noChangeAspect="1"/>
          </p:cNvPicPr>
          <p:nvPr/>
        </p:nvPicPr>
        <p:blipFill>
          <a:blip r:embed="rId2"/>
          <a:stretch>
            <a:fillRect/>
          </a:stretch>
        </p:blipFill>
        <p:spPr>
          <a:xfrm>
            <a:off x="98324" y="114026"/>
            <a:ext cx="5869828" cy="3314974"/>
          </a:xfrm>
          <a:prstGeom prst="rect">
            <a:avLst/>
          </a:prstGeom>
          <a:ln>
            <a:solidFill>
              <a:schemeClr val="tx1"/>
            </a:solidFill>
          </a:ln>
        </p:spPr>
      </p:pic>
      <p:pic>
        <p:nvPicPr>
          <p:cNvPr id="5" name="Picture 4">
            <a:extLst>
              <a:ext uri="{FF2B5EF4-FFF2-40B4-BE49-F238E27FC236}">
                <a16:creationId xmlns:a16="http://schemas.microsoft.com/office/drawing/2014/main" id="{40F09F01-674B-6BC8-031F-ED41B96C6D92}"/>
              </a:ext>
            </a:extLst>
          </p:cNvPr>
          <p:cNvPicPr>
            <a:picLocks noChangeAspect="1"/>
          </p:cNvPicPr>
          <p:nvPr/>
        </p:nvPicPr>
        <p:blipFill>
          <a:blip r:embed="rId3"/>
          <a:stretch>
            <a:fillRect/>
          </a:stretch>
        </p:blipFill>
        <p:spPr>
          <a:xfrm>
            <a:off x="6223849" y="114026"/>
            <a:ext cx="5869827" cy="3361234"/>
          </a:xfrm>
          <a:prstGeom prst="rect">
            <a:avLst/>
          </a:prstGeom>
          <a:ln>
            <a:solidFill>
              <a:schemeClr val="tx1"/>
            </a:solidFill>
          </a:ln>
        </p:spPr>
      </p:pic>
      <p:pic>
        <p:nvPicPr>
          <p:cNvPr id="7" name="Picture 6">
            <a:extLst>
              <a:ext uri="{FF2B5EF4-FFF2-40B4-BE49-F238E27FC236}">
                <a16:creationId xmlns:a16="http://schemas.microsoft.com/office/drawing/2014/main" id="{8AA0F5D7-0605-2426-1614-C7B5347D972E}"/>
              </a:ext>
            </a:extLst>
          </p:cNvPr>
          <p:cNvPicPr>
            <a:picLocks noChangeAspect="1"/>
          </p:cNvPicPr>
          <p:nvPr/>
        </p:nvPicPr>
        <p:blipFill>
          <a:blip r:embed="rId4"/>
          <a:stretch>
            <a:fillRect/>
          </a:stretch>
        </p:blipFill>
        <p:spPr>
          <a:xfrm>
            <a:off x="98324" y="3563750"/>
            <a:ext cx="5358028" cy="3053360"/>
          </a:xfrm>
          <a:prstGeom prst="rect">
            <a:avLst/>
          </a:prstGeom>
          <a:ln>
            <a:solidFill>
              <a:schemeClr val="tx1"/>
            </a:solidFill>
          </a:ln>
        </p:spPr>
      </p:pic>
      <p:pic>
        <p:nvPicPr>
          <p:cNvPr id="9" name="Picture 8">
            <a:extLst>
              <a:ext uri="{FF2B5EF4-FFF2-40B4-BE49-F238E27FC236}">
                <a16:creationId xmlns:a16="http://schemas.microsoft.com/office/drawing/2014/main" id="{7748391A-EBA8-B6CF-A64D-A8A0841CE1AE}"/>
              </a:ext>
            </a:extLst>
          </p:cNvPr>
          <p:cNvPicPr>
            <a:picLocks noChangeAspect="1"/>
          </p:cNvPicPr>
          <p:nvPr/>
        </p:nvPicPr>
        <p:blipFill>
          <a:blip r:embed="rId5"/>
          <a:stretch>
            <a:fillRect/>
          </a:stretch>
        </p:blipFill>
        <p:spPr>
          <a:xfrm>
            <a:off x="6223849" y="3563750"/>
            <a:ext cx="5578141" cy="3195246"/>
          </a:xfrm>
          <a:prstGeom prst="rect">
            <a:avLst/>
          </a:prstGeom>
          <a:ln>
            <a:solidFill>
              <a:schemeClr val="tx1"/>
            </a:solidFill>
          </a:ln>
        </p:spPr>
      </p:pic>
    </p:spTree>
    <p:extLst>
      <p:ext uri="{BB962C8B-B14F-4D97-AF65-F5344CB8AC3E}">
        <p14:creationId xmlns:p14="http://schemas.microsoft.com/office/powerpoint/2010/main" val="18274563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DAF7E-34CB-410D-AE79-EB7EFB9F90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2DF020-1BD1-7907-ADEF-0D359B0FCEC8}"/>
              </a:ext>
            </a:extLst>
          </p:cNvPr>
          <p:cNvPicPr>
            <a:picLocks noChangeAspect="1"/>
          </p:cNvPicPr>
          <p:nvPr/>
        </p:nvPicPr>
        <p:blipFill>
          <a:blip r:embed="rId2"/>
          <a:stretch>
            <a:fillRect/>
          </a:stretch>
        </p:blipFill>
        <p:spPr>
          <a:xfrm>
            <a:off x="119189" y="84791"/>
            <a:ext cx="5652348" cy="3222112"/>
          </a:xfrm>
          <a:prstGeom prst="rect">
            <a:avLst/>
          </a:prstGeom>
          <a:ln>
            <a:solidFill>
              <a:schemeClr val="tx1"/>
            </a:solidFill>
          </a:ln>
        </p:spPr>
      </p:pic>
      <p:pic>
        <p:nvPicPr>
          <p:cNvPr id="5" name="Picture 4">
            <a:extLst>
              <a:ext uri="{FF2B5EF4-FFF2-40B4-BE49-F238E27FC236}">
                <a16:creationId xmlns:a16="http://schemas.microsoft.com/office/drawing/2014/main" id="{D4E589A6-D2F0-FFC7-B4BB-DA200764E3E5}"/>
              </a:ext>
            </a:extLst>
          </p:cNvPr>
          <p:cNvPicPr>
            <a:picLocks noChangeAspect="1"/>
          </p:cNvPicPr>
          <p:nvPr/>
        </p:nvPicPr>
        <p:blipFill>
          <a:blip r:embed="rId3"/>
          <a:stretch>
            <a:fillRect/>
          </a:stretch>
        </p:blipFill>
        <p:spPr>
          <a:xfrm>
            <a:off x="6214596" y="126308"/>
            <a:ext cx="5652349" cy="3234819"/>
          </a:xfrm>
          <a:prstGeom prst="rect">
            <a:avLst/>
          </a:prstGeom>
          <a:ln>
            <a:solidFill>
              <a:schemeClr val="tx1"/>
            </a:solidFill>
          </a:ln>
        </p:spPr>
      </p:pic>
      <p:pic>
        <p:nvPicPr>
          <p:cNvPr id="7" name="Picture 6">
            <a:extLst>
              <a:ext uri="{FF2B5EF4-FFF2-40B4-BE49-F238E27FC236}">
                <a16:creationId xmlns:a16="http://schemas.microsoft.com/office/drawing/2014/main" id="{C9E0B2D5-CE75-94B0-E8C1-B200527E8F88}"/>
              </a:ext>
            </a:extLst>
          </p:cNvPr>
          <p:cNvPicPr>
            <a:picLocks noChangeAspect="1"/>
          </p:cNvPicPr>
          <p:nvPr/>
        </p:nvPicPr>
        <p:blipFill>
          <a:blip r:embed="rId4"/>
          <a:stretch>
            <a:fillRect/>
          </a:stretch>
        </p:blipFill>
        <p:spPr>
          <a:xfrm>
            <a:off x="119189" y="3429000"/>
            <a:ext cx="5688084" cy="3222112"/>
          </a:xfrm>
          <a:prstGeom prst="rect">
            <a:avLst/>
          </a:prstGeom>
          <a:ln>
            <a:solidFill>
              <a:schemeClr val="tx1"/>
            </a:solidFill>
          </a:ln>
        </p:spPr>
      </p:pic>
      <p:pic>
        <p:nvPicPr>
          <p:cNvPr id="9" name="Picture 8">
            <a:extLst>
              <a:ext uri="{FF2B5EF4-FFF2-40B4-BE49-F238E27FC236}">
                <a16:creationId xmlns:a16="http://schemas.microsoft.com/office/drawing/2014/main" id="{0C1B6F98-E5DA-27AB-2C0F-C60F08F88F04}"/>
              </a:ext>
            </a:extLst>
          </p:cNvPr>
          <p:cNvPicPr>
            <a:picLocks noChangeAspect="1"/>
          </p:cNvPicPr>
          <p:nvPr/>
        </p:nvPicPr>
        <p:blipFill>
          <a:blip r:embed="rId5"/>
          <a:stretch>
            <a:fillRect/>
          </a:stretch>
        </p:blipFill>
        <p:spPr>
          <a:xfrm>
            <a:off x="6096000" y="3496874"/>
            <a:ext cx="5711686" cy="3234818"/>
          </a:xfrm>
          <a:prstGeom prst="rect">
            <a:avLst/>
          </a:prstGeom>
          <a:ln>
            <a:solidFill>
              <a:schemeClr val="tx1"/>
            </a:solidFill>
          </a:ln>
        </p:spPr>
      </p:pic>
    </p:spTree>
    <p:extLst>
      <p:ext uri="{BB962C8B-B14F-4D97-AF65-F5344CB8AC3E}">
        <p14:creationId xmlns:p14="http://schemas.microsoft.com/office/powerpoint/2010/main" val="7004480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6E862-67FD-42DD-8729-DD51E412BFA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B24CCCB-3C5A-A601-5734-F7E9A80C5278}"/>
              </a:ext>
            </a:extLst>
          </p:cNvPr>
          <p:cNvSpPr/>
          <p:nvPr/>
        </p:nvSpPr>
        <p:spPr>
          <a:xfrm>
            <a:off x="4827640" y="393291"/>
            <a:ext cx="2998838" cy="521110"/>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 Preloading Loading</a:t>
            </a:r>
            <a:endParaRPr lang="en-IN" sz="2400" dirty="0"/>
          </a:p>
        </p:txBody>
      </p:sp>
      <p:pic>
        <p:nvPicPr>
          <p:cNvPr id="4" name="Picture 3">
            <a:extLst>
              <a:ext uri="{FF2B5EF4-FFF2-40B4-BE49-F238E27FC236}">
                <a16:creationId xmlns:a16="http://schemas.microsoft.com/office/drawing/2014/main" id="{DA373C78-CEA3-39DB-1A88-A9CFDED0D589}"/>
              </a:ext>
            </a:extLst>
          </p:cNvPr>
          <p:cNvPicPr>
            <a:picLocks noChangeAspect="1"/>
          </p:cNvPicPr>
          <p:nvPr/>
        </p:nvPicPr>
        <p:blipFill>
          <a:blip r:embed="rId2"/>
          <a:stretch>
            <a:fillRect/>
          </a:stretch>
        </p:blipFill>
        <p:spPr>
          <a:xfrm>
            <a:off x="265470" y="1519775"/>
            <a:ext cx="11385755" cy="4539240"/>
          </a:xfrm>
          <a:prstGeom prst="rect">
            <a:avLst/>
          </a:prstGeom>
        </p:spPr>
      </p:pic>
    </p:spTree>
    <p:extLst>
      <p:ext uri="{BB962C8B-B14F-4D97-AF65-F5344CB8AC3E}">
        <p14:creationId xmlns:p14="http://schemas.microsoft.com/office/powerpoint/2010/main" val="8202028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6CF98-AAEB-AAA1-BF00-90FCF69275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F9EE6F-2831-1C04-2CAE-BC4BF4D86EAD}"/>
              </a:ext>
            </a:extLst>
          </p:cNvPr>
          <p:cNvPicPr>
            <a:picLocks noChangeAspect="1"/>
          </p:cNvPicPr>
          <p:nvPr/>
        </p:nvPicPr>
        <p:blipFill>
          <a:blip r:embed="rId2"/>
          <a:stretch>
            <a:fillRect/>
          </a:stretch>
        </p:blipFill>
        <p:spPr>
          <a:xfrm>
            <a:off x="294967" y="729160"/>
            <a:ext cx="11602065" cy="3154827"/>
          </a:xfrm>
          <a:prstGeom prst="rect">
            <a:avLst/>
          </a:prstGeom>
        </p:spPr>
      </p:pic>
    </p:spTree>
    <p:extLst>
      <p:ext uri="{BB962C8B-B14F-4D97-AF65-F5344CB8AC3E}">
        <p14:creationId xmlns:p14="http://schemas.microsoft.com/office/powerpoint/2010/main" val="312889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344A-CA1C-180E-D454-62F192E68F7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574194-2F89-95FE-EC09-9B9B6D800565}"/>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pic>
        <p:nvPicPr>
          <p:cNvPr id="7" name="Picture 6">
            <a:extLst>
              <a:ext uri="{FF2B5EF4-FFF2-40B4-BE49-F238E27FC236}">
                <a16:creationId xmlns:a16="http://schemas.microsoft.com/office/drawing/2014/main" id="{C0C3E0B0-85BA-C269-D1D2-278278916CB1}"/>
              </a:ext>
            </a:extLst>
          </p:cNvPr>
          <p:cNvPicPr>
            <a:picLocks noChangeAspect="1"/>
          </p:cNvPicPr>
          <p:nvPr/>
        </p:nvPicPr>
        <p:blipFill>
          <a:blip r:embed="rId2"/>
          <a:stretch>
            <a:fillRect/>
          </a:stretch>
        </p:blipFill>
        <p:spPr>
          <a:xfrm>
            <a:off x="1584199" y="838005"/>
            <a:ext cx="9023601" cy="6019995"/>
          </a:xfrm>
          <a:prstGeom prst="rect">
            <a:avLst/>
          </a:prstGeom>
        </p:spPr>
      </p:pic>
    </p:spTree>
    <p:extLst>
      <p:ext uri="{BB962C8B-B14F-4D97-AF65-F5344CB8AC3E}">
        <p14:creationId xmlns:p14="http://schemas.microsoft.com/office/powerpoint/2010/main" val="402410153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8323-816B-6BC6-1CC0-600EF7D71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5242FD-D69F-9E58-A322-9E2D1118F04E}"/>
              </a:ext>
            </a:extLst>
          </p:cNvPr>
          <p:cNvPicPr>
            <a:picLocks noChangeAspect="1"/>
          </p:cNvPicPr>
          <p:nvPr/>
        </p:nvPicPr>
        <p:blipFill>
          <a:blip r:embed="rId2"/>
          <a:stretch>
            <a:fillRect/>
          </a:stretch>
        </p:blipFill>
        <p:spPr>
          <a:xfrm>
            <a:off x="98506" y="78659"/>
            <a:ext cx="9782914" cy="6437568"/>
          </a:xfrm>
          <a:prstGeom prst="rect">
            <a:avLst/>
          </a:prstGeom>
        </p:spPr>
      </p:pic>
      <p:pic>
        <p:nvPicPr>
          <p:cNvPr id="5" name="Picture 4">
            <a:extLst>
              <a:ext uri="{FF2B5EF4-FFF2-40B4-BE49-F238E27FC236}">
                <a16:creationId xmlns:a16="http://schemas.microsoft.com/office/drawing/2014/main" id="{30890E4C-1674-6DFF-3E70-72CD6A089E60}"/>
              </a:ext>
            </a:extLst>
          </p:cNvPr>
          <p:cNvPicPr>
            <a:picLocks noChangeAspect="1"/>
          </p:cNvPicPr>
          <p:nvPr/>
        </p:nvPicPr>
        <p:blipFill>
          <a:blip r:embed="rId3"/>
          <a:stretch>
            <a:fillRect/>
          </a:stretch>
        </p:blipFill>
        <p:spPr>
          <a:xfrm>
            <a:off x="8150942" y="2684542"/>
            <a:ext cx="3942552" cy="3942552"/>
          </a:xfrm>
          <a:prstGeom prst="rect">
            <a:avLst/>
          </a:prstGeom>
          <a:ln>
            <a:solidFill>
              <a:schemeClr val="tx1"/>
            </a:solidFill>
          </a:ln>
        </p:spPr>
      </p:pic>
    </p:spTree>
    <p:extLst>
      <p:ext uri="{BB962C8B-B14F-4D97-AF65-F5344CB8AC3E}">
        <p14:creationId xmlns:p14="http://schemas.microsoft.com/office/powerpoint/2010/main" val="2597168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71555-46B9-774A-64DF-D25E3300497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3716DF-FFE5-F7CC-0106-6D593B8386B8}"/>
              </a:ext>
            </a:extLst>
          </p:cNvPr>
          <p:cNvSpPr/>
          <p:nvPr/>
        </p:nvSpPr>
        <p:spPr>
          <a:xfrm>
            <a:off x="3436375" y="167149"/>
            <a:ext cx="5319250" cy="521110"/>
          </a:xfrm>
          <a:prstGeom prst="roundRect">
            <a:avLst/>
          </a:prstGeom>
          <a:solidFill>
            <a:srgbClr val="FF000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 </a:t>
            </a:r>
            <a:r>
              <a:rPr lang="en-US" sz="2400" dirty="0" err="1"/>
              <a:t>CustomPreloading</a:t>
            </a:r>
            <a:r>
              <a:rPr lang="en-US" sz="2400" dirty="0"/>
              <a:t> Loading</a:t>
            </a:r>
            <a:endParaRPr lang="en-IN" sz="2400" dirty="0"/>
          </a:p>
        </p:txBody>
      </p:sp>
      <p:pic>
        <p:nvPicPr>
          <p:cNvPr id="4" name="Picture 3">
            <a:extLst>
              <a:ext uri="{FF2B5EF4-FFF2-40B4-BE49-F238E27FC236}">
                <a16:creationId xmlns:a16="http://schemas.microsoft.com/office/drawing/2014/main" id="{32C5A8D9-068B-3751-9D37-234D022C461A}"/>
              </a:ext>
            </a:extLst>
          </p:cNvPr>
          <p:cNvPicPr>
            <a:picLocks noChangeAspect="1"/>
          </p:cNvPicPr>
          <p:nvPr/>
        </p:nvPicPr>
        <p:blipFill>
          <a:blip r:embed="rId2"/>
          <a:stretch>
            <a:fillRect/>
          </a:stretch>
        </p:blipFill>
        <p:spPr>
          <a:xfrm>
            <a:off x="206477" y="932700"/>
            <a:ext cx="11779045" cy="2258706"/>
          </a:xfrm>
          <a:prstGeom prst="rect">
            <a:avLst/>
          </a:prstGeom>
        </p:spPr>
      </p:pic>
      <p:pic>
        <p:nvPicPr>
          <p:cNvPr id="6" name="Picture 5">
            <a:extLst>
              <a:ext uri="{FF2B5EF4-FFF2-40B4-BE49-F238E27FC236}">
                <a16:creationId xmlns:a16="http://schemas.microsoft.com/office/drawing/2014/main" id="{56B32237-8290-F92C-471B-A7026CE342AD}"/>
              </a:ext>
            </a:extLst>
          </p:cNvPr>
          <p:cNvPicPr>
            <a:picLocks noChangeAspect="1"/>
          </p:cNvPicPr>
          <p:nvPr/>
        </p:nvPicPr>
        <p:blipFill>
          <a:blip r:embed="rId3"/>
          <a:stretch>
            <a:fillRect/>
          </a:stretch>
        </p:blipFill>
        <p:spPr>
          <a:xfrm>
            <a:off x="206477" y="3223076"/>
            <a:ext cx="11877368" cy="2955032"/>
          </a:xfrm>
          <a:prstGeom prst="rect">
            <a:avLst/>
          </a:prstGeom>
        </p:spPr>
      </p:pic>
    </p:spTree>
    <p:extLst>
      <p:ext uri="{BB962C8B-B14F-4D97-AF65-F5344CB8AC3E}">
        <p14:creationId xmlns:p14="http://schemas.microsoft.com/office/powerpoint/2010/main" val="32150788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4799-27A0-00AC-C11E-1C0292BABCF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2B23C1-4272-5558-53AE-A3ED19A8397D}"/>
              </a:ext>
            </a:extLst>
          </p:cNvPr>
          <p:cNvPicPr>
            <a:picLocks noChangeAspect="1"/>
          </p:cNvPicPr>
          <p:nvPr/>
        </p:nvPicPr>
        <p:blipFill>
          <a:blip r:embed="rId2"/>
          <a:stretch>
            <a:fillRect/>
          </a:stretch>
        </p:blipFill>
        <p:spPr>
          <a:xfrm>
            <a:off x="217326" y="268500"/>
            <a:ext cx="11690555" cy="3307983"/>
          </a:xfrm>
          <a:prstGeom prst="rect">
            <a:avLst/>
          </a:prstGeom>
        </p:spPr>
      </p:pic>
      <p:pic>
        <p:nvPicPr>
          <p:cNvPr id="5" name="Picture 4">
            <a:extLst>
              <a:ext uri="{FF2B5EF4-FFF2-40B4-BE49-F238E27FC236}">
                <a16:creationId xmlns:a16="http://schemas.microsoft.com/office/drawing/2014/main" id="{D138812C-6735-2810-A7CC-1301D93BAA73}"/>
              </a:ext>
            </a:extLst>
          </p:cNvPr>
          <p:cNvPicPr>
            <a:picLocks noChangeAspect="1"/>
          </p:cNvPicPr>
          <p:nvPr/>
        </p:nvPicPr>
        <p:blipFill rotWithShape="1">
          <a:blip r:embed="rId3"/>
          <a:srcRect b="81601"/>
          <a:stretch/>
        </p:blipFill>
        <p:spPr>
          <a:xfrm>
            <a:off x="250722" y="3812457"/>
            <a:ext cx="11657159" cy="779207"/>
          </a:xfrm>
          <a:prstGeom prst="rect">
            <a:avLst/>
          </a:prstGeom>
        </p:spPr>
      </p:pic>
    </p:spTree>
    <p:extLst>
      <p:ext uri="{BB962C8B-B14F-4D97-AF65-F5344CB8AC3E}">
        <p14:creationId xmlns:p14="http://schemas.microsoft.com/office/powerpoint/2010/main" val="18264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3351-27BE-D8BE-59EC-D363C35081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ABAD1C7-4933-1DA5-7F1F-078FF238DBDC}"/>
              </a:ext>
            </a:extLst>
          </p:cNvPr>
          <p:cNvPicPr>
            <a:picLocks noChangeAspect="1"/>
          </p:cNvPicPr>
          <p:nvPr/>
        </p:nvPicPr>
        <p:blipFill>
          <a:blip r:embed="rId2"/>
          <a:stretch>
            <a:fillRect/>
          </a:stretch>
        </p:blipFill>
        <p:spPr>
          <a:xfrm>
            <a:off x="255638" y="141348"/>
            <a:ext cx="11159613" cy="4146590"/>
          </a:xfrm>
          <a:prstGeom prst="rect">
            <a:avLst/>
          </a:prstGeom>
        </p:spPr>
      </p:pic>
      <p:pic>
        <p:nvPicPr>
          <p:cNvPr id="7" name="Picture 6">
            <a:extLst>
              <a:ext uri="{FF2B5EF4-FFF2-40B4-BE49-F238E27FC236}">
                <a16:creationId xmlns:a16="http://schemas.microsoft.com/office/drawing/2014/main" id="{CEA397E4-F853-11DC-AA42-88B28B824EC7}"/>
              </a:ext>
            </a:extLst>
          </p:cNvPr>
          <p:cNvPicPr>
            <a:picLocks noChangeAspect="1"/>
          </p:cNvPicPr>
          <p:nvPr/>
        </p:nvPicPr>
        <p:blipFill rotWithShape="1">
          <a:blip r:embed="rId3"/>
          <a:srcRect l="498" t="671" r="-498" b="75785"/>
          <a:stretch/>
        </p:blipFill>
        <p:spPr>
          <a:xfrm>
            <a:off x="172065" y="4412227"/>
            <a:ext cx="11847869" cy="690715"/>
          </a:xfrm>
          <a:prstGeom prst="rect">
            <a:avLst/>
          </a:prstGeom>
        </p:spPr>
      </p:pic>
      <p:pic>
        <p:nvPicPr>
          <p:cNvPr id="9" name="Picture 8">
            <a:extLst>
              <a:ext uri="{FF2B5EF4-FFF2-40B4-BE49-F238E27FC236}">
                <a16:creationId xmlns:a16="http://schemas.microsoft.com/office/drawing/2014/main" id="{22F8D30C-EF8D-F6AF-7963-5C96440EB84D}"/>
              </a:ext>
            </a:extLst>
          </p:cNvPr>
          <p:cNvPicPr>
            <a:picLocks noChangeAspect="1"/>
          </p:cNvPicPr>
          <p:nvPr/>
        </p:nvPicPr>
        <p:blipFill rotWithShape="1">
          <a:blip r:embed="rId3"/>
          <a:srcRect t="33146" r="50000"/>
          <a:stretch/>
        </p:blipFill>
        <p:spPr>
          <a:xfrm>
            <a:off x="3805084" y="4757584"/>
            <a:ext cx="6096000" cy="2018305"/>
          </a:xfrm>
          <a:prstGeom prst="rect">
            <a:avLst/>
          </a:prstGeom>
        </p:spPr>
      </p:pic>
    </p:spTree>
    <p:extLst>
      <p:ext uri="{BB962C8B-B14F-4D97-AF65-F5344CB8AC3E}">
        <p14:creationId xmlns:p14="http://schemas.microsoft.com/office/powerpoint/2010/main" val="38344865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3FB56-CF1C-76A2-ADEC-0DC6797FBFA3}"/>
            </a:ext>
          </a:extLst>
        </p:cNvPr>
        <p:cNvGrpSpPr/>
        <p:nvPr/>
      </p:nvGrpSpPr>
      <p:grpSpPr>
        <a:xfrm>
          <a:off x="0" y="0"/>
          <a:ext cx="0" cy="0"/>
          <a:chOff x="0" y="0"/>
          <a:chExt cx="0" cy="0"/>
        </a:xfrm>
      </p:grpSpPr>
    </p:spTree>
    <p:extLst>
      <p:ext uri="{BB962C8B-B14F-4D97-AF65-F5344CB8AC3E}">
        <p14:creationId xmlns:p14="http://schemas.microsoft.com/office/powerpoint/2010/main" val="16291074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728F-879F-15FD-BA7E-5CB7C609D6FC}"/>
            </a:ext>
          </a:extLst>
        </p:cNvPr>
        <p:cNvGrpSpPr/>
        <p:nvPr/>
      </p:nvGrpSpPr>
      <p:grpSpPr>
        <a:xfrm>
          <a:off x="0" y="0"/>
          <a:ext cx="0" cy="0"/>
          <a:chOff x="0" y="0"/>
          <a:chExt cx="0" cy="0"/>
        </a:xfrm>
      </p:grpSpPr>
    </p:spTree>
    <p:extLst>
      <p:ext uri="{BB962C8B-B14F-4D97-AF65-F5344CB8AC3E}">
        <p14:creationId xmlns:p14="http://schemas.microsoft.com/office/powerpoint/2010/main" val="40977217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ACD18-C203-0593-77ED-47ABFD096AD1}"/>
            </a:ext>
          </a:extLst>
        </p:cNvPr>
        <p:cNvGrpSpPr/>
        <p:nvPr/>
      </p:nvGrpSpPr>
      <p:grpSpPr>
        <a:xfrm>
          <a:off x="0" y="0"/>
          <a:ext cx="0" cy="0"/>
          <a:chOff x="0" y="0"/>
          <a:chExt cx="0" cy="0"/>
        </a:xfrm>
      </p:grpSpPr>
    </p:spTree>
    <p:extLst>
      <p:ext uri="{BB962C8B-B14F-4D97-AF65-F5344CB8AC3E}">
        <p14:creationId xmlns:p14="http://schemas.microsoft.com/office/powerpoint/2010/main" val="3906339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8B3FC-52D3-6CF5-0D47-1CCEB3822820}"/>
            </a:ext>
          </a:extLst>
        </p:cNvPr>
        <p:cNvGrpSpPr/>
        <p:nvPr/>
      </p:nvGrpSpPr>
      <p:grpSpPr>
        <a:xfrm>
          <a:off x="0" y="0"/>
          <a:ext cx="0" cy="0"/>
          <a:chOff x="0" y="0"/>
          <a:chExt cx="0" cy="0"/>
        </a:xfrm>
      </p:grpSpPr>
    </p:spTree>
    <p:extLst>
      <p:ext uri="{BB962C8B-B14F-4D97-AF65-F5344CB8AC3E}">
        <p14:creationId xmlns:p14="http://schemas.microsoft.com/office/powerpoint/2010/main" val="23389501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6EE0B-5729-9F43-060B-9BCB5C6ADC5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8F9AC0-D677-C5E2-E258-98AB244B2BA6}"/>
              </a:ext>
            </a:extLst>
          </p:cNvPr>
          <p:cNvSpPr/>
          <p:nvPr/>
        </p:nvSpPr>
        <p:spPr>
          <a:xfrm>
            <a:off x="3962399" y="383459"/>
            <a:ext cx="4847304" cy="521110"/>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Observable &amp; Subscribe  Angular 16</a:t>
            </a:r>
            <a:endParaRPr lang="en-IN" sz="2400" dirty="0"/>
          </a:p>
        </p:txBody>
      </p:sp>
      <p:pic>
        <p:nvPicPr>
          <p:cNvPr id="4" name="Picture 3">
            <a:extLst>
              <a:ext uri="{FF2B5EF4-FFF2-40B4-BE49-F238E27FC236}">
                <a16:creationId xmlns:a16="http://schemas.microsoft.com/office/drawing/2014/main" id="{C894F451-C38E-ACDF-1E76-91083E03C83C}"/>
              </a:ext>
            </a:extLst>
          </p:cNvPr>
          <p:cNvPicPr>
            <a:picLocks noChangeAspect="1"/>
          </p:cNvPicPr>
          <p:nvPr/>
        </p:nvPicPr>
        <p:blipFill>
          <a:blip r:embed="rId2"/>
          <a:stretch>
            <a:fillRect/>
          </a:stretch>
        </p:blipFill>
        <p:spPr>
          <a:xfrm>
            <a:off x="270387" y="1647758"/>
            <a:ext cx="11651226" cy="3197755"/>
          </a:xfrm>
          <a:prstGeom prst="rect">
            <a:avLst/>
          </a:prstGeom>
        </p:spPr>
      </p:pic>
    </p:spTree>
    <p:extLst>
      <p:ext uri="{BB962C8B-B14F-4D97-AF65-F5344CB8AC3E}">
        <p14:creationId xmlns:p14="http://schemas.microsoft.com/office/powerpoint/2010/main" val="34194491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2D39B-BB83-995A-8D98-8DE3940D12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CD05FB-C8EE-424B-AAA1-7BB0F2103939}"/>
              </a:ext>
            </a:extLst>
          </p:cNvPr>
          <p:cNvPicPr>
            <a:picLocks noChangeAspect="1"/>
          </p:cNvPicPr>
          <p:nvPr/>
        </p:nvPicPr>
        <p:blipFill>
          <a:blip r:embed="rId2"/>
          <a:stretch>
            <a:fillRect/>
          </a:stretch>
        </p:blipFill>
        <p:spPr>
          <a:xfrm>
            <a:off x="98322" y="282305"/>
            <a:ext cx="11995355" cy="2864139"/>
          </a:xfrm>
          <a:prstGeom prst="rect">
            <a:avLst/>
          </a:prstGeom>
        </p:spPr>
      </p:pic>
      <p:pic>
        <p:nvPicPr>
          <p:cNvPr id="5" name="Picture 4">
            <a:extLst>
              <a:ext uri="{FF2B5EF4-FFF2-40B4-BE49-F238E27FC236}">
                <a16:creationId xmlns:a16="http://schemas.microsoft.com/office/drawing/2014/main" id="{393386F6-6E49-0BEB-9222-88463CDE817B}"/>
              </a:ext>
            </a:extLst>
          </p:cNvPr>
          <p:cNvPicPr>
            <a:picLocks noChangeAspect="1"/>
          </p:cNvPicPr>
          <p:nvPr/>
        </p:nvPicPr>
        <p:blipFill>
          <a:blip r:embed="rId3"/>
          <a:stretch>
            <a:fillRect/>
          </a:stretch>
        </p:blipFill>
        <p:spPr>
          <a:xfrm>
            <a:off x="294968" y="3524100"/>
            <a:ext cx="11602064" cy="2569815"/>
          </a:xfrm>
          <a:prstGeom prst="rect">
            <a:avLst/>
          </a:prstGeom>
        </p:spPr>
      </p:pic>
    </p:spTree>
    <p:extLst>
      <p:ext uri="{BB962C8B-B14F-4D97-AF65-F5344CB8AC3E}">
        <p14:creationId xmlns:p14="http://schemas.microsoft.com/office/powerpoint/2010/main" val="18465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C09E6-952A-5B1B-B67F-18C8D96AE9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BF5E6C-24A8-7E78-B844-715A78841E5A}"/>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pic>
        <p:nvPicPr>
          <p:cNvPr id="3" name="Picture 2">
            <a:extLst>
              <a:ext uri="{FF2B5EF4-FFF2-40B4-BE49-F238E27FC236}">
                <a16:creationId xmlns:a16="http://schemas.microsoft.com/office/drawing/2014/main" id="{183E5744-B4BD-6D91-54F9-F3B255798817}"/>
              </a:ext>
            </a:extLst>
          </p:cNvPr>
          <p:cNvPicPr>
            <a:picLocks noChangeAspect="1"/>
          </p:cNvPicPr>
          <p:nvPr/>
        </p:nvPicPr>
        <p:blipFill>
          <a:blip r:embed="rId2"/>
          <a:stretch>
            <a:fillRect/>
          </a:stretch>
        </p:blipFill>
        <p:spPr>
          <a:xfrm>
            <a:off x="90920" y="785083"/>
            <a:ext cx="6005080" cy="3360711"/>
          </a:xfrm>
          <a:prstGeom prst="rect">
            <a:avLst/>
          </a:prstGeom>
        </p:spPr>
      </p:pic>
      <p:pic>
        <p:nvPicPr>
          <p:cNvPr id="8" name="Picture 7">
            <a:extLst>
              <a:ext uri="{FF2B5EF4-FFF2-40B4-BE49-F238E27FC236}">
                <a16:creationId xmlns:a16="http://schemas.microsoft.com/office/drawing/2014/main" id="{0DE42CE0-C0AE-80E0-D3F2-9D48EED1CF03}"/>
              </a:ext>
            </a:extLst>
          </p:cNvPr>
          <p:cNvPicPr>
            <a:picLocks noChangeAspect="1"/>
          </p:cNvPicPr>
          <p:nvPr/>
        </p:nvPicPr>
        <p:blipFill>
          <a:blip r:embed="rId3"/>
          <a:stretch>
            <a:fillRect/>
          </a:stretch>
        </p:blipFill>
        <p:spPr>
          <a:xfrm>
            <a:off x="5905483" y="2102708"/>
            <a:ext cx="6195597" cy="4755292"/>
          </a:xfrm>
          <a:prstGeom prst="rect">
            <a:avLst/>
          </a:prstGeom>
          <a:ln>
            <a:solidFill>
              <a:schemeClr val="bg1"/>
            </a:solidFill>
          </a:ln>
        </p:spPr>
      </p:pic>
    </p:spTree>
    <p:extLst>
      <p:ext uri="{BB962C8B-B14F-4D97-AF65-F5344CB8AC3E}">
        <p14:creationId xmlns:p14="http://schemas.microsoft.com/office/powerpoint/2010/main" val="12145182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70DC-4C22-22BA-A301-263AE66A2A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C86EEB-051B-84DF-A176-15BDA0792374}"/>
              </a:ext>
            </a:extLst>
          </p:cNvPr>
          <p:cNvPicPr>
            <a:picLocks noChangeAspect="1"/>
          </p:cNvPicPr>
          <p:nvPr/>
        </p:nvPicPr>
        <p:blipFill>
          <a:blip r:embed="rId2"/>
          <a:stretch>
            <a:fillRect/>
          </a:stretch>
        </p:blipFill>
        <p:spPr>
          <a:xfrm>
            <a:off x="412955" y="211779"/>
            <a:ext cx="11366090" cy="3120371"/>
          </a:xfrm>
          <a:prstGeom prst="rect">
            <a:avLst/>
          </a:prstGeom>
        </p:spPr>
      </p:pic>
      <p:graphicFrame>
        <p:nvGraphicFramePr>
          <p:cNvPr id="4" name="Table 3">
            <a:extLst>
              <a:ext uri="{FF2B5EF4-FFF2-40B4-BE49-F238E27FC236}">
                <a16:creationId xmlns:a16="http://schemas.microsoft.com/office/drawing/2014/main" id="{28125ADA-841A-2B8B-B5BB-47EFF61AE36E}"/>
              </a:ext>
            </a:extLst>
          </p:cNvPr>
          <p:cNvGraphicFramePr>
            <a:graphicFrameLocks noGrp="1"/>
          </p:cNvGraphicFramePr>
          <p:nvPr>
            <p:extLst>
              <p:ext uri="{D42A27DB-BD31-4B8C-83A1-F6EECF244321}">
                <p14:modId xmlns:p14="http://schemas.microsoft.com/office/powerpoint/2010/main" val="2082427979"/>
              </p:ext>
            </p:extLst>
          </p:nvPr>
        </p:nvGraphicFramePr>
        <p:xfrm>
          <a:off x="1855020" y="3871806"/>
          <a:ext cx="8128000" cy="185420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2808946639"/>
                    </a:ext>
                  </a:extLst>
                </a:gridCol>
                <a:gridCol w="4064000">
                  <a:extLst>
                    <a:ext uri="{9D8B030D-6E8A-4147-A177-3AD203B41FA5}">
                      <a16:colId xmlns:a16="http://schemas.microsoft.com/office/drawing/2014/main" val="2808044684"/>
                    </a:ext>
                  </a:extLst>
                </a:gridCol>
              </a:tblGrid>
              <a:tr h="370840">
                <a:tc>
                  <a:txBody>
                    <a:bodyPr/>
                    <a:lstStyle/>
                    <a:p>
                      <a:pPr algn="ctr"/>
                      <a:r>
                        <a:rPr lang="en-US" dirty="0"/>
                        <a:t>Method</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961258601"/>
                  </a:ext>
                </a:extLst>
              </a:tr>
              <a:tr h="370840">
                <a:tc>
                  <a:txBody>
                    <a:bodyPr/>
                    <a:lstStyle/>
                    <a:p>
                      <a:pPr algn="ctr"/>
                      <a:r>
                        <a:rPr lang="en-US" dirty="0"/>
                        <a:t>Get</a:t>
                      </a:r>
                      <a:endParaRPr lang="en-IN" dirty="0"/>
                    </a:p>
                  </a:txBody>
                  <a:tcPr/>
                </a:tc>
                <a:tc>
                  <a:txBody>
                    <a:bodyPr/>
                    <a:lstStyle/>
                    <a:p>
                      <a:pPr algn="ctr"/>
                      <a:r>
                        <a:rPr lang="en-US" dirty="0"/>
                        <a:t>Fetch the Data</a:t>
                      </a:r>
                      <a:endParaRPr lang="en-IN" dirty="0"/>
                    </a:p>
                  </a:txBody>
                  <a:tcPr/>
                </a:tc>
                <a:extLst>
                  <a:ext uri="{0D108BD9-81ED-4DB2-BD59-A6C34878D82A}">
                    <a16:rowId xmlns:a16="http://schemas.microsoft.com/office/drawing/2014/main" val="1456967075"/>
                  </a:ext>
                </a:extLst>
              </a:tr>
              <a:tr h="370840">
                <a:tc>
                  <a:txBody>
                    <a:bodyPr/>
                    <a:lstStyle/>
                    <a:p>
                      <a:pPr algn="ctr"/>
                      <a:r>
                        <a:rPr lang="en-US" dirty="0"/>
                        <a:t>Post</a:t>
                      </a:r>
                      <a:endParaRPr lang="en-IN" dirty="0"/>
                    </a:p>
                  </a:txBody>
                  <a:tcPr/>
                </a:tc>
                <a:tc>
                  <a:txBody>
                    <a:bodyPr/>
                    <a:lstStyle/>
                    <a:p>
                      <a:pPr algn="ctr"/>
                      <a:r>
                        <a:rPr lang="en-US" dirty="0"/>
                        <a:t>Post the Data</a:t>
                      </a:r>
                      <a:endParaRPr lang="en-IN" dirty="0"/>
                    </a:p>
                  </a:txBody>
                  <a:tcPr/>
                </a:tc>
                <a:extLst>
                  <a:ext uri="{0D108BD9-81ED-4DB2-BD59-A6C34878D82A}">
                    <a16:rowId xmlns:a16="http://schemas.microsoft.com/office/drawing/2014/main" val="1965207362"/>
                  </a:ext>
                </a:extLst>
              </a:tr>
              <a:tr h="370840">
                <a:tc>
                  <a:txBody>
                    <a:bodyPr/>
                    <a:lstStyle/>
                    <a:p>
                      <a:pPr algn="ctr"/>
                      <a:r>
                        <a:rPr lang="en-US" dirty="0"/>
                        <a:t>Put</a:t>
                      </a:r>
                      <a:endParaRPr lang="en-IN" dirty="0"/>
                    </a:p>
                  </a:txBody>
                  <a:tcPr/>
                </a:tc>
                <a:tc>
                  <a:txBody>
                    <a:bodyPr/>
                    <a:lstStyle/>
                    <a:p>
                      <a:pPr algn="ctr"/>
                      <a:r>
                        <a:rPr lang="en-US" dirty="0"/>
                        <a:t>Update the D</a:t>
                      </a:r>
                      <a:endParaRPr lang="en-IN" dirty="0"/>
                    </a:p>
                  </a:txBody>
                  <a:tcPr/>
                </a:tc>
                <a:extLst>
                  <a:ext uri="{0D108BD9-81ED-4DB2-BD59-A6C34878D82A}">
                    <a16:rowId xmlns:a16="http://schemas.microsoft.com/office/drawing/2014/main" val="2689604947"/>
                  </a:ext>
                </a:extLst>
              </a:tr>
              <a:tr h="370840">
                <a:tc>
                  <a:txBody>
                    <a:bodyPr/>
                    <a:lstStyle/>
                    <a:p>
                      <a:pPr algn="ctr"/>
                      <a:r>
                        <a:rPr lang="en-US" dirty="0"/>
                        <a:t>Delete</a:t>
                      </a:r>
                      <a:endParaRPr lang="en-IN" dirty="0"/>
                    </a:p>
                  </a:txBody>
                  <a:tcPr/>
                </a:tc>
                <a:tc>
                  <a:txBody>
                    <a:bodyPr/>
                    <a:lstStyle/>
                    <a:p>
                      <a:pPr algn="ctr"/>
                      <a:r>
                        <a:rPr lang="en-US" dirty="0"/>
                        <a:t>Delete the Data</a:t>
                      </a:r>
                      <a:endParaRPr lang="en-IN" dirty="0"/>
                    </a:p>
                  </a:txBody>
                  <a:tcPr/>
                </a:tc>
                <a:extLst>
                  <a:ext uri="{0D108BD9-81ED-4DB2-BD59-A6C34878D82A}">
                    <a16:rowId xmlns:a16="http://schemas.microsoft.com/office/drawing/2014/main" val="815366552"/>
                  </a:ext>
                </a:extLst>
              </a:tr>
            </a:tbl>
          </a:graphicData>
        </a:graphic>
      </p:graphicFrame>
    </p:spTree>
    <p:extLst>
      <p:ext uri="{BB962C8B-B14F-4D97-AF65-F5344CB8AC3E}">
        <p14:creationId xmlns:p14="http://schemas.microsoft.com/office/powerpoint/2010/main" val="42844779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22CEA-87A5-FCF8-0753-46AC1A0F590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55BC43-F52E-D1FD-D274-727CF8297B8B}"/>
              </a:ext>
            </a:extLst>
          </p:cNvPr>
          <p:cNvPicPr>
            <a:picLocks noChangeAspect="1"/>
          </p:cNvPicPr>
          <p:nvPr/>
        </p:nvPicPr>
        <p:blipFill>
          <a:blip r:embed="rId2"/>
          <a:stretch>
            <a:fillRect/>
          </a:stretch>
        </p:blipFill>
        <p:spPr>
          <a:xfrm>
            <a:off x="260555" y="1549475"/>
            <a:ext cx="11670890" cy="3240724"/>
          </a:xfrm>
          <a:prstGeom prst="rect">
            <a:avLst/>
          </a:prstGeom>
        </p:spPr>
      </p:pic>
    </p:spTree>
    <p:extLst>
      <p:ext uri="{BB962C8B-B14F-4D97-AF65-F5344CB8AC3E}">
        <p14:creationId xmlns:p14="http://schemas.microsoft.com/office/powerpoint/2010/main" val="20318829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496DF-6950-DA10-A57E-17324C29566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EA7FEA-3DF9-217E-400D-875CDEFF6645}"/>
              </a:ext>
            </a:extLst>
          </p:cNvPr>
          <p:cNvSpPr/>
          <p:nvPr/>
        </p:nvSpPr>
        <p:spPr>
          <a:xfrm>
            <a:off x="3028334" y="216310"/>
            <a:ext cx="6508956" cy="521110"/>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Observable &amp; Subscribe with Angular Web API</a:t>
            </a:r>
            <a:endParaRPr lang="en-IN" sz="2400" dirty="0"/>
          </a:p>
        </p:txBody>
      </p:sp>
      <p:pic>
        <p:nvPicPr>
          <p:cNvPr id="4" name="Picture 3">
            <a:extLst>
              <a:ext uri="{FF2B5EF4-FFF2-40B4-BE49-F238E27FC236}">
                <a16:creationId xmlns:a16="http://schemas.microsoft.com/office/drawing/2014/main" id="{8752540A-16B6-DF35-B6C5-4E9B8D5B43F8}"/>
              </a:ext>
            </a:extLst>
          </p:cNvPr>
          <p:cNvPicPr>
            <a:picLocks noChangeAspect="1"/>
          </p:cNvPicPr>
          <p:nvPr/>
        </p:nvPicPr>
        <p:blipFill rotWithShape="1">
          <a:blip r:embed="rId2"/>
          <a:srcRect b="21012"/>
          <a:stretch/>
        </p:blipFill>
        <p:spPr>
          <a:xfrm>
            <a:off x="638444" y="1288025"/>
            <a:ext cx="10227354" cy="1406014"/>
          </a:xfrm>
          <a:prstGeom prst="rect">
            <a:avLst/>
          </a:prstGeom>
        </p:spPr>
      </p:pic>
      <p:pic>
        <p:nvPicPr>
          <p:cNvPr id="6" name="Picture 5">
            <a:extLst>
              <a:ext uri="{FF2B5EF4-FFF2-40B4-BE49-F238E27FC236}">
                <a16:creationId xmlns:a16="http://schemas.microsoft.com/office/drawing/2014/main" id="{F078FF5D-AF31-FE32-A2FD-CB60AC796EF9}"/>
              </a:ext>
            </a:extLst>
          </p:cNvPr>
          <p:cNvPicPr>
            <a:picLocks noChangeAspect="1"/>
          </p:cNvPicPr>
          <p:nvPr/>
        </p:nvPicPr>
        <p:blipFill>
          <a:blip r:embed="rId3"/>
          <a:stretch>
            <a:fillRect/>
          </a:stretch>
        </p:blipFill>
        <p:spPr>
          <a:xfrm>
            <a:off x="584978" y="3107008"/>
            <a:ext cx="10334285" cy="3441275"/>
          </a:xfrm>
          <a:prstGeom prst="rect">
            <a:avLst/>
          </a:prstGeom>
        </p:spPr>
      </p:pic>
    </p:spTree>
    <p:extLst>
      <p:ext uri="{BB962C8B-B14F-4D97-AF65-F5344CB8AC3E}">
        <p14:creationId xmlns:p14="http://schemas.microsoft.com/office/powerpoint/2010/main" val="16480747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3A989-8BCC-AA1C-164D-CBC42049EA8D}"/>
            </a:ext>
          </a:extLst>
        </p:cNvPr>
        <p:cNvGrpSpPr/>
        <p:nvPr/>
      </p:nvGrpSpPr>
      <p:grpSpPr>
        <a:xfrm>
          <a:off x="0" y="0"/>
          <a:ext cx="0" cy="0"/>
          <a:chOff x="0" y="0"/>
          <a:chExt cx="0" cy="0"/>
        </a:xfrm>
      </p:grpSpPr>
    </p:spTree>
    <p:extLst>
      <p:ext uri="{BB962C8B-B14F-4D97-AF65-F5344CB8AC3E}">
        <p14:creationId xmlns:p14="http://schemas.microsoft.com/office/powerpoint/2010/main" val="119933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81067-2E77-135D-C37A-2E357EE4A870}"/>
            </a:ext>
          </a:extLst>
        </p:cNvPr>
        <p:cNvGrpSpPr/>
        <p:nvPr/>
      </p:nvGrpSpPr>
      <p:grpSpPr>
        <a:xfrm>
          <a:off x="0" y="0"/>
          <a:ext cx="0" cy="0"/>
          <a:chOff x="0" y="0"/>
          <a:chExt cx="0" cy="0"/>
        </a:xfrm>
      </p:grpSpPr>
    </p:spTree>
    <p:extLst>
      <p:ext uri="{BB962C8B-B14F-4D97-AF65-F5344CB8AC3E}">
        <p14:creationId xmlns:p14="http://schemas.microsoft.com/office/powerpoint/2010/main" val="33517839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3D5A0-83B6-DEE6-575F-B3A4FFCFE7E8}"/>
            </a:ext>
          </a:extLst>
        </p:cNvPr>
        <p:cNvGrpSpPr/>
        <p:nvPr/>
      </p:nvGrpSpPr>
      <p:grpSpPr>
        <a:xfrm>
          <a:off x="0" y="0"/>
          <a:ext cx="0" cy="0"/>
          <a:chOff x="0" y="0"/>
          <a:chExt cx="0" cy="0"/>
        </a:xfrm>
      </p:grpSpPr>
    </p:spTree>
    <p:extLst>
      <p:ext uri="{BB962C8B-B14F-4D97-AF65-F5344CB8AC3E}">
        <p14:creationId xmlns:p14="http://schemas.microsoft.com/office/powerpoint/2010/main" val="10335702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5F776-0005-43EF-77A6-3354FB2B5047}"/>
            </a:ext>
          </a:extLst>
        </p:cNvPr>
        <p:cNvGrpSpPr/>
        <p:nvPr/>
      </p:nvGrpSpPr>
      <p:grpSpPr>
        <a:xfrm>
          <a:off x="0" y="0"/>
          <a:ext cx="0" cy="0"/>
          <a:chOff x="0" y="0"/>
          <a:chExt cx="0" cy="0"/>
        </a:xfrm>
      </p:grpSpPr>
    </p:spTree>
    <p:extLst>
      <p:ext uri="{BB962C8B-B14F-4D97-AF65-F5344CB8AC3E}">
        <p14:creationId xmlns:p14="http://schemas.microsoft.com/office/powerpoint/2010/main" val="2299826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25DCD-309E-35E1-52A6-21B9513CFB88}"/>
            </a:ext>
          </a:extLst>
        </p:cNvPr>
        <p:cNvGrpSpPr/>
        <p:nvPr/>
      </p:nvGrpSpPr>
      <p:grpSpPr>
        <a:xfrm>
          <a:off x="0" y="0"/>
          <a:ext cx="0" cy="0"/>
          <a:chOff x="0" y="0"/>
          <a:chExt cx="0" cy="0"/>
        </a:xfrm>
      </p:grpSpPr>
    </p:spTree>
    <p:extLst>
      <p:ext uri="{BB962C8B-B14F-4D97-AF65-F5344CB8AC3E}">
        <p14:creationId xmlns:p14="http://schemas.microsoft.com/office/powerpoint/2010/main" val="3027308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FF3D-4EF7-7689-C37F-ED1E6A286D3B}"/>
            </a:ext>
          </a:extLst>
        </p:cNvPr>
        <p:cNvGrpSpPr/>
        <p:nvPr/>
      </p:nvGrpSpPr>
      <p:grpSpPr>
        <a:xfrm>
          <a:off x="0" y="0"/>
          <a:ext cx="0" cy="0"/>
          <a:chOff x="0" y="0"/>
          <a:chExt cx="0" cy="0"/>
        </a:xfrm>
      </p:grpSpPr>
    </p:spTree>
    <p:extLst>
      <p:ext uri="{BB962C8B-B14F-4D97-AF65-F5344CB8AC3E}">
        <p14:creationId xmlns:p14="http://schemas.microsoft.com/office/powerpoint/2010/main" val="32283936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F9174-FD9E-8EF4-76C5-27293C582AB6}"/>
            </a:ext>
          </a:extLst>
        </p:cNvPr>
        <p:cNvGrpSpPr/>
        <p:nvPr/>
      </p:nvGrpSpPr>
      <p:grpSpPr>
        <a:xfrm>
          <a:off x="0" y="0"/>
          <a:ext cx="0" cy="0"/>
          <a:chOff x="0" y="0"/>
          <a:chExt cx="0" cy="0"/>
        </a:xfrm>
      </p:grpSpPr>
    </p:spTree>
    <p:extLst>
      <p:ext uri="{BB962C8B-B14F-4D97-AF65-F5344CB8AC3E}">
        <p14:creationId xmlns:p14="http://schemas.microsoft.com/office/powerpoint/2010/main" val="301100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BB14C-9DF4-5891-1AA7-5E422E52AF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7EA3FE-F60A-A16B-975B-4B9541F4AA4F}"/>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grpSp>
        <p:nvGrpSpPr>
          <p:cNvPr id="10" name="Group 9">
            <a:extLst>
              <a:ext uri="{FF2B5EF4-FFF2-40B4-BE49-F238E27FC236}">
                <a16:creationId xmlns:a16="http://schemas.microsoft.com/office/drawing/2014/main" id="{43456B6B-F427-F5D7-8996-54D8DCEF9D7B}"/>
              </a:ext>
            </a:extLst>
          </p:cNvPr>
          <p:cNvGrpSpPr/>
          <p:nvPr/>
        </p:nvGrpSpPr>
        <p:grpSpPr>
          <a:xfrm>
            <a:off x="1217950" y="1014685"/>
            <a:ext cx="8909276" cy="5715495"/>
            <a:chOff x="1198285" y="712595"/>
            <a:chExt cx="8909276" cy="5715495"/>
          </a:xfrm>
        </p:grpSpPr>
        <p:pic>
          <p:nvPicPr>
            <p:cNvPr id="3" name="Picture 2">
              <a:extLst>
                <a:ext uri="{FF2B5EF4-FFF2-40B4-BE49-F238E27FC236}">
                  <a16:creationId xmlns:a16="http://schemas.microsoft.com/office/drawing/2014/main" id="{2B7B6721-E324-5046-8044-0D13DE449F11}"/>
                </a:ext>
              </a:extLst>
            </p:cNvPr>
            <p:cNvPicPr>
              <a:picLocks noChangeAspect="1"/>
            </p:cNvPicPr>
            <p:nvPr/>
          </p:nvPicPr>
          <p:blipFill>
            <a:blip r:embed="rId2"/>
            <a:stretch>
              <a:fillRect/>
            </a:stretch>
          </p:blipFill>
          <p:spPr>
            <a:xfrm>
              <a:off x="1198285" y="712595"/>
              <a:ext cx="3345470" cy="5715495"/>
            </a:xfrm>
            <a:prstGeom prst="rect">
              <a:avLst/>
            </a:prstGeom>
          </p:spPr>
        </p:pic>
        <p:sp>
          <p:nvSpPr>
            <p:cNvPr id="7" name="TextBox 6">
              <a:extLst>
                <a:ext uri="{FF2B5EF4-FFF2-40B4-BE49-F238E27FC236}">
                  <a16:creationId xmlns:a16="http://schemas.microsoft.com/office/drawing/2014/main" id="{8377F211-2799-E373-21D9-5F8CDCEEB711}"/>
                </a:ext>
              </a:extLst>
            </p:cNvPr>
            <p:cNvSpPr txBox="1"/>
            <p:nvPr/>
          </p:nvSpPr>
          <p:spPr>
            <a:xfrm>
              <a:off x="5909187" y="1868129"/>
              <a:ext cx="4198374" cy="369332"/>
            </a:xfrm>
            <a:prstGeom prst="rect">
              <a:avLst/>
            </a:prstGeom>
            <a:noFill/>
          </p:spPr>
          <p:txBody>
            <a:bodyPr wrap="square" rtlCol="0">
              <a:spAutoFit/>
            </a:bodyPr>
            <a:lstStyle/>
            <a:p>
              <a:r>
                <a:rPr lang="en-US" dirty="0"/>
                <a:t>Feature Module</a:t>
              </a:r>
              <a:endParaRPr lang="en-IN" dirty="0"/>
            </a:p>
          </p:txBody>
        </p:sp>
        <p:cxnSp>
          <p:nvCxnSpPr>
            <p:cNvPr id="9" name="Straight Arrow Connector 8">
              <a:extLst>
                <a:ext uri="{FF2B5EF4-FFF2-40B4-BE49-F238E27FC236}">
                  <a16:creationId xmlns:a16="http://schemas.microsoft.com/office/drawing/2014/main" id="{46FBA874-7F11-61BF-423A-BF22A0CE692B}"/>
                </a:ext>
              </a:extLst>
            </p:cNvPr>
            <p:cNvCxnSpPr>
              <a:stCxn id="7" idx="1"/>
            </p:cNvCxnSpPr>
            <p:nvPr/>
          </p:nvCxnSpPr>
          <p:spPr>
            <a:xfrm flipH="1">
              <a:off x="3470787" y="2052795"/>
              <a:ext cx="243840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54652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24555-C905-7A97-5616-A4F59AF73E49}"/>
            </a:ext>
          </a:extLst>
        </p:cNvPr>
        <p:cNvGrpSpPr/>
        <p:nvPr/>
      </p:nvGrpSpPr>
      <p:grpSpPr>
        <a:xfrm>
          <a:off x="0" y="0"/>
          <a:ext cx="0" cy="0"/>
          <a:chOff x="0" y="0"/>
          <a:chExt cx="0" cy="0"/>
        </a:xfrm>
      </p:grpSpPr>
    </p:spTree>
    <p:extLst>
      <p:ext uri="{BB962C8B-B14F-4D97-AF65-F5344CB8AC3E}">
        <p14:creationId xmlns:p14="http://schemas.microsoft.com/office/powerpoint/2010/main" val="22627575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4EEA-EFA9-FFF0-EB52-E83BC8EF2BC9}"/>
            </a:ext>
          </a:extLst>
        </p:cNvPr>
        <p:cNvGrpSpPr/>
        <p:nvPr/>
      </p:nvGrpSpPr>
      <p:grpSpPr>
        <a:xfrm>
          <a:off x="0" y="0"/>
          <a:ext cx="0" cy="0"/>
          <a:chOff x="0" y="0"/>
          <a:chExt cx="0" cy="0"/>
        </a:xfrm>
      </p:grpSpPr>
    </p:spTree>
    <p:extLst>
      <p:ext uri="{BB962C8B-B14F-4D97-AF65-F5344CB8AC3E}">
        <p14:creationId xmlns:p14="http://schemas.microsoft.com/office/powerpoint/2010/main" val="3712076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AF159-5C33-DC80-3DB1-3DDC0A871526}"/>
            </a:ext>
          </a:extLst>
        </p:cNvPr>
        <p:cNvGrpSpPr/>
        <p:nvPr/>
      </p:nvGrpSpPr>
      <p:grpSpPr>
        <a:xfrm>
          <a:off x="0" y="0"/>
          <a:ext cx="0" cy="0"/>
          <a:chOff x="0" y="0"/>
          <a:chExt cx="0" cy="0"/>
        </a:xfrm>
      </p:grpSpPr>
    </p:spTree>
    <p:extLst>
      <p:ext uri="{BB962C8B-B14F-4D97-AF65-F5344CB8AC3E}">
        <p14:creationId xmlns:p14="http://schemas.microsoft.com/office/powerpoint/2010/main" val="1558046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E0489-0F2F-5086-CA3C-567BD729822B}"/>
            </a:ext>
          </a:extLst>
        </p:cNvPr>
        <p:cNvGrpSpPr/>
        <p:nvPr/>
      </p:nvGrpSpPr>
      <p:grpSpPr>
        <a:xfrm>
          <a:off x="0" y="0"/>
          <a:ext cx="0" cy="0"/>
          <a:chOff x="0" y="0"/>
          <a:chExt cx="0" cy="0"/>
        </a:xfrm>
      </p:grpSpPr>
    </p:spTree>
    <p:extLst>
      <p:ext uri="{BB962C8B-B14F-4D97-AF65-F5344CB8AC3E}">
        <p14:creationId xmlns:p14="http://schemas.microsoft.com/office/powerpoint/2010/main" val="79790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CE08C-AE44-6729-C5B4-E4F553D500E0}"/>
            </a:ext>
          </a:extLst>
        </p:cNvPr>
        <p:cNvGrpSpPr/>
        <p:nvPr/>
      </p:nvGrpSpPr>
      <p:grpSpPr>
        <a:xfrm>
          <a:off x="0" y="0"/>
          <a:ext cx="0" cy="0"/>
          <a:chOff x="0" y="0"/>
          <a:chExt cx="0" cy="0"/>
        </a:xfrm>
      </p:grpSpPr>
    </p:spTree>
    <p:extLst>
      <p:ext uri="{BB962C8B-B14F-4D97-AF65-F5344CB8AC3E}">
        <p14:creationId xmlns:p14="http://schemas.microsoft.com/office/powerpoint/2010/main" val="31621502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AA302-2D5E-97A7-C751-D7D7F6BA2247}"/>
            </a:ext>
          </a:extLst>
        </p:cNvPr>
        <p:cNvGrpSpPr/>
        <p:nvPr/>
      </p:nvGrpSpPr>
      <p:grpSpPr>
        <a:xfrm>
          <a:off x="0" y="0"/>
          <a:ext cx="0" cy="0"/>
          <a:chOff x="0" y="0"/>
          <a:chExt cx="0" cy="0"/>
        </a:xfrm>
      </p:grpSpPr>
    </p:spTree>
    <p:extLst>
      <p:ext uri="{BB962C8B-B14F-4D97-AF65-F5344CB8AC3E}">
        <p14:creationId xmlns:p14="http://schemas.microsoft.com/office/powerpoint/2010/main" val="42131679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DBFB3-A2ED-3D2B-C35A-6C3EAE12A83B}"/>
            </a:ext>
          </a:extLst>
        </p:cNvPr>
        <p:cNvGrpSpPr/>
        <p:nvPr/>
      </p:nvGrpSpPr>
      <p:grpSpPr>
        <a:xfrm>
          <a:off x="0" y="0"/>
          <a:ext cx="0" cy="0"/>
          <a:chOff x="0" y="0"/>
          <a:chExt cx="0" cy="0"/>
        </a:xfrm>
      </p:grpSpPr>
    </p:spTree>
    <p:extLst>
      <p:ext uri="{BB962C8B-B14F-4D97-AF65-F5344CB8AC3E}">
        <p14:creationId xmlns:p14="http://schemas.microsoft.com/office/powerpoint/2010/main" val="325389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Why Angular</a:t>
            </a:r>
            <a:endParaRPr lang="en-IN" sz="3200" dirty="0">
              <a:solidFill>
                <a:schemeClr val="bg1"/>
              </a:solidFill>
            </a:endParaRPr>
          </a:p>
        </p:txBody>
      </p:sp>
      <p:sp>
        <p:nvSpPr>
          <p:cNvPr id="5" name="TextBox 4">
            <a:extLst>
              <a:ext uri="{FF2B5EF4-FFF2-40B4-BE49-F238E27FC236}">
                <a16:creationId xmlns:a16="http://schemas.microsoft.com/office/drawing/2014/main" id="{7F13B57D-F58B-9F4C-6138-46E13DE4952B}"/>
              </a:ext>
            </a:extLst>
          </p:cNvPr>
          <p:cNvSpPr txBox="1"/>
          <p:nvPr/>
        </p:nvSpPr>
        <p:spPr>
          <a:xfrm>
            <a:off x="501445" y="1199535"/>
            <a:ext cx="11169445" cy="3594702"/>
          </a:xfrm>
          <a:prstGeom prst="rect">
            <a:avLst/>
          </a:prstGeom>
          <a:noFill/>
        </p:spPr>
        <p:txBody>
          <a:bodyPr wrap="square" rtlCol="0">
            <a:spAutoFit/>
          </a:bodyPr>
          <a:lstStyle/>
          <a:p>
            <a:pPr marL="342900" indent="-342900" algn="just">
              <a:lnSpc>
                <a:spcPct val="150000"/>
              </a:lnSpc>
              <a:buAutoNum type="arabicParenR"/>
            </a:pPr>
            <a:r>
              <a:rPr lang="en-US" sz="2200" dirty="0"/>
              <a:t>Speed and Performance.</a:t>
            </a:r>
          </a:p>
          <a:p>
            <a:pPr marL="342900" indent="-342900" algn="just">
              <a:lnSpc>
                <a:spcPct val="150000"/>
              </a:lnSpc>
              <a:buAutoNum type="arabicParenR"/>
            </a:pPr>
            <a:r>
              <a:rPr lang="en-US" sz="2200" dirty="0"/>
              <a:t>Smaller application.</a:t>
            </a:r>
          </a:p>
          <a:p>
            <a:pPr marL="342900" indent="-342900" algn="just">
              <a:lnSpc>
                <a:spcPct val="150000"/>
              </a:lnSpc>
              <a:buAutoNum type="arabicParenR"/>
            </a:pPr>
            <a:r>
              <a:rPr lang="en-US" sz="2200" dirty="0"/>
              <a:t>Modular application.</a:t>
            </a:r>
          </a:p>
          <a:p>
            <a:pPr marL="342900" indent="-342900" algn="just">
              <a:lnSpc>
                <a:spcPct val="150000"/>
              </a:lnSpc>
              <a:buAutoNum type="arabicParenR"/>
            </a:pPr>
            <a:r>
              <a:rPr lang="en-US" sz="2200" dirty="0"/>
              <a:t>Cross – platform (Web, Mobile and Desktop)</a:t>
            </a:r>
          </a:p>
          <a:p>
            <a:pPr marL="342900" indent="-342900" algn="just">
              <a:lnSpc>
                <a:spcPct val="150000"/>
              </a:lnSpc>
              <a:buAutoNum type="arabicParenR"/>
            </a:pPr>
            <a:r>
              <a:rPr lang="en-US" sz="2200" dirty="0"/>
              <a:t>Single page application -</a:t>
            </a:r>
            <a:r>
              <a:rPr lang="en-US" sz="2200" dirty="0">
                <a:sym typeface="Wingdings" panose="05000000000000000000" pitchFamily="2" charset="2"/>
              </a:rPr>
              <a:t> as angular have only one index.html page</a:t>
            </a:r>
          </a:p>
          <a:p>
            <a:pPr marL="342900" indent="-342900" algn="just">
              <a:lnSpc>
                <a:spcPct val="150000"/>
              </a:lnSpc>
              <a:buAutoNum type="arabicParenR"/>
            </a:pPr>
            <a:r>
              <a:rPr lang="en-US" sz="2200" dirty="0">
                <a:sym typeface="Wingdings" panose="05000000000000000000" pitchFamily="2" charset="2"/>
              </a:rPr>
              <a:t>Use Typescript -- Provides OOPs functionality</a:t>
            </a:r>
            <a:endParaRPr lang="en-US" sz="2200" dirty="0"/>
          </a:p>
          <a:p>
            <a:pPr algn="just">
              <a:lnSpc>
                <a:spcPct val="150000"/>
              </a:lnSpc>
            </a:pPr>
            <a:endParaRPr lang="en-US" sz="2200" dirty="0"/>
          </a:p>
        </p:txBody>
      </p:sp>
    </p:spTree>
    <p:extLst>
      <p:ext uri="{BB962C8B-B14F-4D97-AF65-F5344CB8AC3E}">
        <p14:creationId xmlns:p14="http://schemas.microsoft.com/office/powerpoint/2010/main" val="550817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F4516-77D6-FBAD-3683-9630CA9BAB6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77AC5A-5346-D3A8-4B74-4A0BF7FA7F13}"/>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Module</a:t>
            </a:r>
            <a:endParaRPr lang="en-IN" sz="3200" dirty="0">
              <a:solidFill>
                <a:schemeClr val="bg1"/>
              </a:solidFill>
            </a:endParaRPr>
          </a:p>
        </p:txBody>
      </p:sp>
      <p:pic>
        <p:nvPicPr>
          <p:cNvPr id="5" name="Picture 4">
            <a:extLst>
              <a:ext uri="{FF2B5EF4-FFF2-40B4-BE49-F238E27FC236}">
                <a16:creationId xmlns:a16="http://schemas.microsoft.com/office/drawing/2014/main" id="{8D83D223-115F-1EBD-9D8C-9D70B6B42EDF}"/>
              </a:ext>
            </a:extLst>
          </p:cNvPr>
          <p:cNvPicPr>
            <a:picLocks noChangeAspect="1"/>
          </p:cNvPicPr>
          <p:nvPr/>
        </p:nvPicPr>
        <p:blipFill>
          <a:blip r:embed="rId2"/>
          <a:stretch>
            <a:fillRect/>
          </a:stretch>
        </p:blipFill>
        <p:spPr>
          <a:xfrm>
            <a:off x="1032387" y="822282"/>
            <a:ext cx="10472396" cy="6035718"/>
          </a:xfrm>
          <a:prstGeom prst="rect">
            <a:avLst/>
          </a:prstGeom>
        </p:spPr>
      </p:pic>
    </p:spTree>
    <p:extLst>
      <p:ext uri="{BB962C8B-B14F-4D97-AF65-F5344CB8AC3E}">
        <p14:creationId xmlns:p14="http://schemas.microsoft.com/office/powerpoint/2010/main" val="1124743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8BA7-6255-5F41-3E43-F234FD3E182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B33287-7B2A-247A-1633-015F28ABC597}"/>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Decorator</a:t>
            </a:r>
            <a:endParaRPr lang="en-IN" sz="3200" dirty="0">
              <a:solidFill>
                <a:schemeClr val="bg1"/>
              </a:solidFill>
            </a:endParaRPr>
          </a:p>
        </p:txBody>
      </p:sp>
      <p:pic>
        <p:nvPicPr>
          <p:cNvPr id="5" name="Picture 4">
            <a:extLst>
              <a:ext uri="{FF2B5EF4-FFF2-40B4-BE49-F238E27FC236}">
                <a16:creationId xmlns:a16="http://schemas.microsoft.com/office/drawing/2014/main" id="{03597B82-9DA0-0AB8-E6BA-2DDF7D9D17C5}"/>
              </a:ext>
            </a:extLst>
          </p:cNvPr>
          <p:cNvPicPr>
            <a:picLocks noChangeAspect="1"/>
          </p:cNvPicPr>
          <p:nvPr/>
        </p:nvPicPr>
        <p:blipFill>
          <a:blip r:embed="rId2"/>
          <a:stretch>
            <a:fillRect/>
          </a:stretch>
        </p:blipFill>
        <p:spPr>
          <a:xfrm>
            <a:off x="521109" y="1899228"/>
            <a:ext cx="11395587" cy="3059543"/>
          </a:xfrm>
          <a:prstGeom prst="rect">
            <a:avLst/>
          </a:prstGeom>
          <a:ln>
            <a:solidFill>
              <a:schemeClr val="tx1"/>
            </a:solidFill>
          </a:ln>
        </p:spPr>
      </p:pic>
    </p:spTree>
    <p:extLst>
      <p:ext uri="{BB962C8B-B14F-4D97-AF65-F5344CB8AC3E}">
        <p14:creationId xmlns:p14="http://schemas.microsoft.com/office/powerpoint/2010/main" val="223737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51681-0BF1-56E4-4B1D-9A5B9BAF08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CD7CB6-0109-6E43-0804-07B84ECCA926}"/>
              </a:ext>
            </a:extLst>
          </p:cNvPr>
          <p:cNvSpPr txBox="1"/>
          <p:nvPr/>
        </p:nvSpPr>
        <p:spPr>
          <a:xfrm>
            <a:off x="4621160" y="127820"/>
            <a:ext cx="3598607" cy="584775"/>
          </a:xfrm>
          <a:prstGeom prst="rect">
            <a:avLst/>
          </a:prstGeom>
          <a:solidFill>
            <a:srgbClr val="C00000"/>
          </a:solidFill>
        </p:spPr>
        <p:txBody>
          <a:bodyPr wrap="square" rtlCol="0">
            <a:spAutoFit/>
          </a:bodyPr>
          <a:lstStyle/>
          <a:p>
            <a:pPr algn="ctr"/>
            <a:r>
              <a:rPr lang="en-US" sz="3200" dirty="0">
                <a:solidFill>
                  <a:schemeClr val="bg1"/>
                </a:solidFill>
              </a:rPr>
              <a:t>Angular Decorator</a:t>
            </a:r>
            <a:endParaRPr lang="en-IN" sz="3200" dirty="0">
              <a:solidFill>
                <a:schemeClr val="bg1"/>
              </a:solidFill>
            </a:endParaRPr>
          </a:p>
        </p:txBody>
      </p:sp>
      <p:pic>
        <p:nvPicPr>
          <p:cNvPr id="3" name="Picture 2">
            <a:extLst>
              <a:ext uri="{FF2B5EF4-FFF2-40B4-BE49-F238E27FC236}">
                <a16:creationId xmlns:a16="http://schemas.microsoft.com/office/drawing/2014/main" id="{49A00258-5846-0AE4-F4AF-CA095455AA96}"/>
              </a:ext>
            </a:extLst>
          </p:cNvPr>
          <p:cNvPicPr>
            <a:picLocks noChangeAspect="1"/>
          </p:cNvPicPr>
          <p:nvPr/>
        </p:nvPicPr>
        <p:blipFill>
          <a:blip r:embed="rId2"/>
          <a:stretch>
            <a:fillRect/>
          </a:stretch>
        </p:blipFill>
        <p:spPr>
          <a:xfrm>
            <a:off x="825221" y="829447"/>
            <a:ext cx="10226926" cy="3429297"/>
          </a:xfrm>
          <a:prstGeom prst="rect">
            <a:avLst/>
          </a:prstGeom>
          <a:ln>
            <a:solidFill>
              <a:schemeClr val="tx1"/>
            </a:solidFill>
          </a:ln>
        </p:spPr>
      </p:pic>
      <p:pic>
        <p:nvPicPr>
          <p:cNvPr id="7" name="Picture 6">
            <a:extLst>
              <a:ext uri="{FF2B5EF4-FFF2-40B4-BE49-F238E27FC236}">
                <a16:creationId xmlns:a16="http://schemas.microsoft.com/office/drawing/2014/main" id="{13F0461F-CD23-007A-C7B7-3FE20E23C82B}"/>
              </a:ext>
            </a:extLst>
          </p:cNvPr>
          <p:cNvPicPr>
            <a:picLocks noChangeAspect="1"/>
          </p:cNvPicPr>
          <p:nvPr/>
        </p:nvPicPr>
        <p:blipFill>
          <a:blip r:embed="rId3"/>
          <a:stretch>
            <a:fillRect/>
          </a:stretch>
        </p:blipFill>
        <p:spPr>
          <a:xfrm>
            <a:off x="599767" y="4870265"/>
            <a:ext cx="11499629" cy="1859915"/>
          </a:xfrm>
          <a:prstGeom prst="rect">
            <a:avLst/>
          </a:prstGeom>
          <a:ln>
            <a:noFill/>
          </a:ln>
        </p:spPr>
      </p:pic>
      <p:sp>
        <p:nvSpPr>
          <p:cNvPr id="8" name="TextBox 7">
            <a:extLst>
              <a:ext uri="{FF2B5EF4-FFF2-40B4-BE49-F238E27FC236}">
                <a16:creationId xmlns:a16="http://schemas.microsoft.com/office/drawing/2014/main" id="{6C9F55B4-B03F-36EC-CBCF-282ACEC1C56F}"/>
              </a:ext>
            </a:extLst>
          </p:cNvPr>
          <p:cNvSpPr txBox="1"/>
          <p:nvPr/>
        </p:nvSpPr>
        <p:spPr>
          <a:xfrm>
            <a:off x="501445" y="4473677"/>
            <a:ext cx="3077497" cy="461665"/>
          </a:xfrm>
          <a:prstGeom prst="rect">
            <a:avLst/>
          </a:prstGeom>
          <a:noFill/>
        </p:spPr>
        <p:txBody>
          <a:bodyPr wrap="square" rtlCol="0">
            <a:spAutoFit/>
          </a:bodyPr>
          <a:lstStyle/>
          <a:p>
            <a:r>
              <a:rPr lang="en-US" sz="2400" dirty="0"/>
              <a:t>Example :- </a:t>
            </a:r>
            <a:endParaRPr lang="en-IN" sz="2400" dirty="0"/>
          </a:p>
        </p:txBody>
      </p:sp>
      <p:sp>
        <p:nvSpPr>
          <p:cNvPr id="2" name="TextBox 1">
            <a:extLst>
              <a:ext uri="{FF2B5EF4-FFF2-40B4-BE49-F238E27FC236}">
                <a16:creationId xmlns:a16="http://schemas.microsoft.com/office/drawing/2014/main" id="{82506EB3-7E93-EA7E-4FBC-394341890835}"/>
              </a:ext>
            </a:extLst>
          </p:cNvPr>
          <p:cNvSpPr txBox="1"/>
          <p:nvPr/>
        </p:nvSpPr>
        <p:spPr>
          <a:xfrm>
            <a:off x="4021394" y="5182751"/>
            <a:ext cx="2802194" cy="400110"/>
          </a:xfrm>
          <a:prstGeom prst="rect">
            <a:avLst/>
          </a:prstGeom>
          <a:solidFill>
            <a:schemeClr val="bg1"/>
          </a:solidFill>
        </p:spPr>
        <p:txBody>
          <a:bodyPr wrap="square" rtlCol="0">
            <a:spAutoFit/>
          </a:bodyPr>
          <a:lstStyle/>
          <a:p>
            <a:r>
              <a:rPr lang="en-US" sz="2000" dirty="0"/>
              <a:t>components</a:t>
            </a:r>
            <a:endParaRPr lang="en-IN" sz="2000" dirty="0"/>
          </a:p>
        </p:txBody>
      </p:sp>
    </p:spTree>
    <p:extLst>
      <p:ext uri="{BB962C8B-B14F-4D97-AF65-F5344CB8AC3E}">
        <p14:creationId xmlns:p14="http://schemas.microsoft.com/office/powerpoint/2010/main" val="787054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C567B-9F04-92FC-719D-50B4C77B708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A6FA0A2-00C7-C5D7-9597-F4A4993B88F0}"/>
              </a:ext>
            </a:extLst>
          </p:cNvPr>
          <p:cNvPicPr>
            <a:picLocks noChangeAspect="1"/>
          </p:cNvPicPr>
          <p:nvPr/>
        </p:nvPicPr>
        <p:blipFill>
          <a:blip r:embed="rId2"/>
          <a:stretch>
            <a:fillRect/>
          </a:stretch>
        </p:blipFill>
        <p:spPr>
          <a:xfrm>
            <a:off x="984431" y="143698"/>
            <a:ext cx="9791724" cy="6532440"/>
          </a:xfrm>
          <a:prstGeom prst="rect">
            <a:avLst/>
          </a:prstGeom>
        </p:spPr>
      </p:pic>
    </p:spTree>
    <p:extLst>
      <p:ext uri="{BB962C8B-B14F-4D97-AF65-F5344CB8AC3E}">
        <p14:creationId xmlns:p14="http://schemas.microsoft.com/office/powerpoint/2010/main" val="152279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F9C38-3529-1CAE-B0FC-F685241F9A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C4D12B8-369A-A6D8-271A-80ED457C0D72}"/>
              </a:ext>
            </a:extLst>
          </p:cNvPr>
          <p:cNvPicPr>
            <a:picLocks noChangeAspect="1"/>
          </p:cNvPicPr>
          <p:nvPr/>
        </p:nvPicPr>
        <p:blipFill>
          <a:blip r:embed="rId2"/>
          <a:stretch>
            <a:fillRect/>
          </a:stretch>
        </p:blipFill>
        <p:spPr>
          <a:xfrm>
            <a:off x="1169535" y="414203"/>
            <a:ext cx="9456101" cy="5652300"/>
          </a:xfrm>
          <a:prstGeom prst="rect">
            <a:avLst/>
          </a:prstGeom>
        </p:spPr>
      </p:pic>
    </p:spTree>
    <p:extLst>
      <p:ext uri="{BB962C8B-B14F-4D97-AF65-F5344CB8AC3E}">
        <p14:creationId xmlns:p14="http://schemas.microsoft.com/office/powerpoint/2010/main" val="39096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A62D2-C27B-A4D6-ACD1-11F0C1BA12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37F526-FA36-1781-5340-89DCE1473EF5}"/>
              </a:ext>
            </a:extLst>
          </p:cNvPr>
          <p:cNvPicPr>
            <a:picLocks noChangeAspect="1"/>
          </p:cNvPicPr>
          <p:nvPr/>
        </p:nvPicPr>
        <p:blipFill rotWithShape="1">
          <a:blip r:embed="rId2"/>
          <a:srcRect t="3883"/>
          <a:stretch/>
        </p:blipFill>
        <p:spPr>
          <a:xfrm>
            <a:off x="493527" y="1012722"/>
            <a:ext cx="11204945" cy="3622017"/>
          </a:xfrm>
          <a:prstGeom prst="rect">
            <a:avLst/>
          </a:prstGeom>
          <a:ln>
            <a:solidFill>
              <a:schemeClr val="tx1"/>
            </a:solidFill>
          </a:ln>
        </p:spPr>
      </p:pic>
      <p:sp>
        <p:nvSpPr>
          <p:cNvPr id="5" name="TextBox 4">
            <a:extLst>
              <a:ext uri="{FF2B5EF4-FFF2-40B4-BE49-F238E27FC236}">
                <a16:creationId xmlns:a16="http://schemas.microsoft.com/office/drawing/2014/main" id="{E3CF32A4-C3E7-B585-F542-B5F0BBFB0BBF}"/>
              </a:ext>
            </a:extLst>
          </p:cNvPr>
          <p:cNvSpPr txBox="1"/>
          <p:nvPr/>
        </p:nvSpPr>
        <p:spPr>
          <a:xfrm>
            <a:off x="493527" y="285135"/>
            <a:ext cx="10587428" cy="523220"/>
          </a:xfrm>
          <a:prstGeom prst="rect">
            <a:avLst/>
          </a:prstGeom>
          <a:noFill/>
        </p:spPr>
        <p:txBody>
          <a:bodyPr wrap="square" rtlCol="0">
            <a:spAutoFit/>
          </a:bodyPr>
          <a:lstStyle/>
          <a:p>
            <a:r>
              <a:rPr lang="en-US" sz="2800" dirty="0">
                <a:solidFill>
                  <a:srgbClr val="FF0000"/>
                </a:solidFill>
              </a:rPr>
              <a:t>preserveWhitespaces</a:t>
            </a:r>
            <a:r>
              <a:rPr lang="en-US" sz="2800" dirty="0"/>
              <a:t>  :-   Metadata of @component decorator</a:t>
            </a:r>
            <a:endParaRPr lang="en-IN" sz="2800" dirty="0"/>
          </a:p>
        </p:txBody>
      </p:sp>
    </p:spTree>
    <p:extLst>
      <p:ext uri="{BB962C8B-B14F-4D97-AF65-F5344CB8AC3E}">
        <p14:creationId xmlns:p14="http://schemas.microsoft.com/office/powerpoint/2010/main" val="188212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E6158-1158-0393-E682-A4007ECA7F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2E88986-786F-7511-9F59-1754356BC676}"/>
              </a:ext>
            </a:extLst>
          </p:cNvPr>
          <p:cNvPicPr>
            <a:picLocks noChangeAspect="1"/>
          </p:cNvPicPr>
          <p:nvPr/>
        </p:nvPicPr>
        <p:blipFill>
          <a:blip r:embed="rId2"/>
          <a:stretch>
            <a:fillRect/>
          </a:stretch>
        </p:blipFill>
        <p:spPr>
          <a:xfrm>
            <a:off x="284019" y="320462"/>
            <a:ext cx="8733277" cy="4427604"/>
          </a:xfrm>
          <a:prstGeom prst="rect">
            <a:avLst/>
          </a:prstGeom>
          <a:ln>
            <a:solidFill>
              <a:schemeClr val="bg1"/>
            </a:solidFill>
          </a:ln>
        </p:spPr>
      </p:pic>
      <p:pic>
        <p:nvPicPr>
          <p:cNvPr id="7" name="Picture 6">
            <a:extLst>
              <a:ext uri="{FF2B5EF4-FFF2-40B4-BE49-F238E27FC236}">
                <a16:creationId xmlns:a16="http://schemas.microsoft.com/office/drawing/2014/main" id="{0C079307-D57C-AF93-A719-DDC03F6C7ECB}"/>
              </a:ext>
            </a:extLst>
          </p:cNvPr>
          <p:cNvPicPr>
            <a:picLocks noChangeAspect="1"/>
          </p:cNvPicPr>
          <p:nvPr/>
        </p:nvPicPr>
        <p:blipFill>
          <a:blip r:embed="rId3"/>
          <a:stretch>
            <a:fillRect/>
          </a:stretch>
        </p:blipFill>
        <p:spPr>
          <a:xfrm>
            <a:off x="371656" y="5162143"/>
            <a:ext cx="8558002" cy="899238"/>
          </a:xfrm>
          <a:prstGeom prst="rect">
            <a:avLst/>
          </a:prstGeom>
          <a:ln>
            <a:solidFill>
              <a:schemeClr val="bg1"/>
            </a:solidFill>
          </a:ln>
        </p:spPr>
      </p:pic>
      <p:pic>
        <p:nvPicPr>
          <p:cNvPr id="9" name="Picture 8">
            <a:extLst>
              <a:ext uri="{FF2B5EF4-FFF2-40B4-BE49-F238E27FC236}">
                <a16:creationId xmlns:a16="http://schemas.microsoft.com/office/drawing/2014/main" id="{5C8C1B13-3A9C-FA27-3202-271335A4AF1E}"/>
              </a:ext>
            </a:extLst>
          </p:cNvPr>
          <p:cNvPicPr>
            <a:picLocks noChangeAspect="1"/>
          </p:cNvPicPr>
          <p:nvPr/>
        </p:nvPicPr>
        <p:blipFill>
          <a:blip r:embed="rId4"/>
          <a:stretch>
            <a:fillRect/>
          </a:stretch>
        </p:blipFill>
        <p:spPr>
          <a:xfrm>
            <a:off x="6581487" y="2534264"/>
            <a:ext cx="5243014" cy="1524132"/>
          </a:xfrm>
          <a:prstGeom prst="rect">
            <a:avLst/>
          </a:prstGeom>
          <a:ln>
            <a:solidFill>
              <a:schemeClr val="tx1"/>
            </a:solidFill>
          </a:ln>
        </p:spPr>
      </p:pic>
    </p:spTree>
    <p:extLst>
      <p:ext uri="{BB962C8B-B14F-4D97-AF65-F5344CB8AC3E}">
        <p14:creationId xmlns:p14="http://schemas.microsoft.com/office/powerpoint/2010/main" val="2418722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480A1-9D80-809C-08C2-D11431A85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F3901A-661E-8F8A-FECA-8587C8A17671}"/>
              </a:ext>
            </a:extLst>
          </p:cNvPr>
          <p:cNvPicPr>
            <a:picLocks noChangeAspect="1"/>
          </p:cNvPicPr>
          <p:nvPr/>
        </p:nvPicPr>
        <p:blipFill>
          <a:blip r:embed="rId2"/>
          <a:stretch>
            <a:fillRect/>
          </a:stretch>
        </p:blipFill>
        <p:spPr>
          <a:xfrm>
            <a:off x="237443" y="220408"/>
            <a:ext cx="8649450" cy="4686706"/>
          </a:xfrm>
          <a:prstGeom prst="rect">
            <a:avLst/>
          </a:prstGeom>
        </p:spPr>
      </p:pic>
      <p:pic>
        <p:nvPicPr>
          <p:cNvPr id="4" name="Picture 3">
            <a:extLst>
              <a:ext uri="{FF2B5EF4-FFF2-40B4-BE49-F238E27FC236}">
                <a16:creationId xmlns:a16="http://schemas.microsoft.com/office/drawing/2014/main" id="{1540DBA8-4FB5-94DC-4767-B89A69C78B91}"/>
              </a:ext>
            </a:extLst>
          </p:cNvPr>
          <p:cNvPicPr>
            <a:picLocks noChangeAspect="1"/>
          </p:cNvPicPr>
          <p:nvPr/>
        </p:nvPicPr>
        <p:blipFill>
          <a:blip r:embed="rId3"/>
          <a:stretch>
            <a:fillRect/>
          </a:stretch>
        </p:blipFill>
        <p:spPr>
          <a:xfrm>
            <a:off x="371656" y="5162143"/>
            <a:ext cx="8558002" cy="899238"/>
          </a:xfrm>
          <a:prstGeom prst="rect">
            <a:avLst/>
          </a:prstGeom>
          <a:ln>
            <a:solidFill>
              <a:schemeClr val="bg1"/>
            </a:solidFill>
          </a:ln>
        </p:spPr>
      </p:pic>
      <p:pic>
        <p:nvPicPr>
          <p:cNvPr id="6" name="Picture 5">
            <a:extLst>
              <a:ext uri="{FF2B5EF4-FFF2-40B4-BE49-F238E27FC236}">
                <a16:creationId xmlns:a16="http://schemas.microsoft.com/office/drawing/2014/main" id="{96BD727A-FB05-907B-22BE-C56760C8CD50}"/>
              </a:ext>
            </a:extLst>
          </p:cNvPr>
          <p:cNvPicPr>
            <a:picLocks noChangeAspect="1"/>
          </p:cNvPicPr>
          <p:nvPr/>
        </p:nvPicPr>
        <p:blipFill>
          <a:blip r:embed="rId4"/>
          <a:stretch>
            <a:fillRect/>
          </a:stretch>
        </p:blipFill>
        <p:spPr>
          <a:xfrm>
            <a:off x="6195204" y="2563761"/>
            <a:ext cx="5189670" cy="1417443"/>
          </a:xfrm>
          <a:prstGeom prst="rect">
            <a:avLst/>
          </a:prstGeom>
          <a:ln>
            <a:solidFill>
              <a:schemeClr val="tx1"/>
            </a:solidFill>
          </a:ln>
        </p:spPr>
      </p:pic>
    </p:spTree>
    <p:extLst>
      <p:ext uri="{BB962C8B-B14F-4D97-AF65-F5344CB8AC3E}">
        <p14:creationId xmlns:p14="http://schemas.microsoft.com/office/powerpoint/2010/main" val="424251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B9DB-B750-1F62-DB10-1951F080A04D}"/>
            </a:ext>
          </a:extLst>
        </p:cNvPr>
        <p:cNvGrpSpPr/>
        <p:nvPr/>
      </p:nvGrpSpPr>
      <p:grpSpPr>
        <a:xfrm>
          <a:off x="0" y="0"/>
          <a:ext cx="0" cy="0"/>
          <a:chOff x="0" y="0"/>
          <a:chExt cx="0" cy="0"/>
        </a:xfrm>
      </p:grpSpPr>
    </p:spTree>
    <p:extLst>
      <p:ext uri="{BB962C8B-B14F-4D97-AF65-F5344CB8AC3E}">
        <p14:creationId xmlns:p14="http://schemas.microsoft.com/office/powerpoint/2010/main" val="294507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5D6CD-577E-7D54-C666-72E9F4446DB3}"/>
            </a:ext>
          </a:extLst>
        </p:cNvPr>
        <p:cNvGrpSpPr/>
        <p:nvPr/>
      </p:nvGrpSpPr>
      <p:grpSpPr>
        <a:xfrm>
          <a:off x="0" y="0"/>
          <a:ext cx="0" cy="0"/>
          <a:chOff x="0" y="0"/>
          <a:chExt cx="0" cy="0"/>
        </a:xfrm>
      </p:grpSpPr>
    </p:spTree>
    <p:extLst>
      <p:ext uri="{BB962C8B-B14F-4D97-AF65-F5344CB8AC3E}">
        <p14:creationId xmlns:p14="http://schemas.microsoft.com/office/powerpoint/2010/main" val="75249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539612" y="157317"/>
            <a:ext cx="6086169" cy="584775"/>
          </a:xfrm>
          <a:prstGeom prst="rect">
            <a:avLst/>
          </a:prstGeom>
          <a:solidFill>
            <a:srgbClr val="C00000"/>
          </a:solidFill>
        </p:spPr>
        <p:txBody>
          <a:bodyPr wrap="square" rtlCol="0">
            <a:spAutoFit/>
          </a:bodyPr>
          <a:lstStyle/>
          <a:p>
            <a:pPr algn="ctr"/>
            <a:r>
              <a:rPr lang="en-US" sz="3200" dirty="0">
                <a:solidFill>
                  <a:schemeClr val="bg1"/>
                </a:solidFill>
              </a:rPr>
              <a:t>Main Building Blocks of Angular</a:t>
            </a:r>
            <a:endParaRPr lang="en-IN" sz="3200" dirty="0">
              <a:solidFill>
                <a:schemeClr val="bg1"/>
              </a:solidFill>
            </a:endParaRPr>
          </a:p>
        </p:txBody>
      </p:sp>
      <p:sp>
        <p:nvSpPr>
          <p:cNvPr id="5" name="TextBox 4">
            <a:extLst>
              <a:ext uri="{FF2B5EF4-FFF2-40B4-BE49-F238E27FC236}">
                <a16:creationId xmlns:a16="http://schemas.microsoft.com/office/drawing/2014/main" id="{7F13B57D-F58B-9F4C-6138-46E13DE4952B}"/>
              </a:ext>
            </a:extLst>
          </p:cNvPr>
          <p:cNvSpPr txBox="1"/>
          <p:nvPr/>
        </p:nvSpPr>
        <p:spPr>
          <a:xfrm>
            <a:off x="501445" y="1199535"/>
            <a:ext cx="7872534" cy="3539430"/>
          </a:xfrm>
          <a:prstGeom prst="rect">
            <a:avLst/>
          </a:prstGeom>
          <a:noFill/>
        </p:spPr>
        <p:txBody>
          <a:bodyPr wrap="square" rtlCol="0">
            <a:spAutoFit/>
          </a:bodyPr>
          <a:lstStyle/>
          <a:p>
            <a:pPr marL="342900" indent="-342900" algn="just">
              <a:buAutoNum type="arabicParenR"/>
            </a:pPr>
            <a:r>
              <a:rPr lang="en-US" sz="2800" dirty="0"/>
              <a:t>Modules.</a:t>
            </a:r>
          </a:p>
          <a:p>
            <a:pPr marL="342900" indent="-342900" algn="just">
              <a:buAutoNum type="arabicParenR"/>
            </a:pPr>
            <a:r>
              <a:rPr lang="en-US" sz="2800" dirty="0"/>
              <a:t>Components.</a:t>
            </a:r>
          </a:p>
          <a:p>
            <a:pPr marL="342900" indent="-342900" algn="just">
              <a:buAutoNum type="arabicParenR"/>
            </a:pPr>
            <a:r>
              <a:rPr lang="en-US" sz="2800" dirty="0"/>
              <a:t>Templates</a:t>
            </a:r>
          </a:p>
          <a:p>
            <a:pPr marL="342900" indent="-342900" algn="just">
              <a:buAutoNum type="arabicParenR"/>
            </a:pPr>
            <a:r>
              <a:rPr lang="en-US" sz="2800" dirty="0"/>
              <a:t>Metadata</a:t>
            </a:r>
          </a:p>
          <a:p>
            <a:pPr marL="342900" indent="-342900" algn="just">
              <a:buAutoNum type="arabicParenR"/>
            </a:pPr>
            <a:r>
              <a:rPr lang="en-US" sz="2800" dirty="0"/>
              <a:t>Data binding</a:t>
            </a:r>
          </a:p>
          <a:p>
            <a:pPr marL="342900" indent="-342900" algn="just">
              <a:buAutoNum type="arabicParenR"/>
            </a:pPr>
            <a:r>
              <a:rPr lang="en-US" sz="2800" dirty="0"/>
              <a:t>Directives</a:t>
            </a:r>
          </a:p>
          <a:p>
            <a:pPr marL="342900" indent="-342900" algn="just">
              <a:buAutoNum type="arabicParenR"/>
            </a:pPr>
            <a:r>
              <a:rPr lang="en-US" sz="2800" dirty="0"/>
              <a:t>Services</a:t>
            </a:r>
          </a:p>
          <a:p>
            <a:pPr marL="342900" indent="-342900" algn="just">
              <a:buAutoNum type="arabicParenR"/>
            </a:pPr>
            <a:r>
              <a:rPr lang="en-US" sz="2800" dirty="0"/>
              <a:t>Dependency Injection</a:t>
            </a:r>
          </a:p>
        </p:txBody>
      </p:sp>
    </p:spTree>
    <p:extLst>
      <p:ext uri="{BB962C8B-B14F-4D97-AF65-F5344CB8AC3E}">
        <p14:creationId xmlns:p14="http://schemas.microsoft.com/office/powerpoint/2010/main" val="1260068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931CC-8BE5-BFCC-C38D-E42B20ADFB61}"/>
            </a:ext>
          </a:extLst>
        </p:cNvPr>
        <p:cNvGrpSpPr/>
        <p:nvPr/>
      </p:nvGrpSpPr>
      <p:grpSpPr>
        <a:xfrm>
          <a:off x="0" y="0"/>
          <a:ext cx="0" cy="0"/>
          <a:chOff x="0" y="0"/>
          <a:chExt cx="0" cy="0"/>
        </a:xfrm>
      </p:grpSpPr>
    </p:spTree>
    <p:extLst>
      <p:ext uri="{BB962C8B-B14F-4D97-AF65-F5344CB8AC3E}">
        <p14:creationId xmlns:p14="http://schemas.microsoft.com/office/powerpoint/2010/main" val="392685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CA6E4-9C6D-745D-FF04-122203A85547}"/>
            </a:ext>
          </a:extLst>
        </p:cNvPr>
        <p:cNvGrpSpPr/>
        <p:nvPr/>
      </p:nvGrpSpPr>
      <p:grpSpPr>
        <a:xfrm>
          <a:off x="0" y="0"/>
          <a:ext cx="0" cy="0"/>
          <a:chOff x="0" y="0"/>
          <a:chExt cx="0" cy="0"/>
        </a:xfrm>
      </p:grpSpPr>
    </p:spTree>
    <p:extLst>
      <p:ext uri="{BB962C8B-B14F-4D97-AF65-F5344CB8AC3E}">
        <p14:creationId xmlns:p14="http://schemas.microsoft.com/office/powerpoint/2010/main" val="2099750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0C093-42DD-9F30-5F5B-4F6792E714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7D5D68-9123-B015-053F-CD499C2D9361}"/>
              </a:ext>
            </a:extLst>
          </p:cNvPr>
          <p:cNvSpPr txBox="1"/>
          <p:nvPr/>
        </p:nvSpPr>
        <p:spPr>
          <a:xfrm>
            <a:off x="4621161" y="127820"/>
            <a:ext cx="3333136" cy="584775"/>
          </a:xfrm>
          <a:prstGeom prst="rect">
            <a:avLst/>
          </a:prstGeom>
          <a:solidFill>
            <a:srgbClr val="C00000"/>
          </a:solidFill>
        </p:spPr>
        <p:txBody>
          <a:bodyPr wrap="square" rtlCol="0">
            <a:spAutoFit/>
          </a:bodyPr>
          <a:lstStyle/>
          <a:p>
            <a:pPr algn="ctr"/>
            <a:r>
              <a:rPr lang="en-US" sz="3200" dirty="0">
                <a:solidFill>
                  <a:schemeClr val="bg1"/>
                </a:solidFill>
              </a:rPr>
              <a:t>Directive</a:t>
            </a:r>
            <a:endParaRPr lang="en-IN" sz="3200" dirty="0">
              <a:solidFill>
                <a:schemeClr val="bg1"/>
              </a:solidFill>
            </a:endParaRPr>
          </a:p>
        </p:txBody>
      </p:sp>
      <p:sp>
        <p:nvSpPr>
          <p:cNvPr id="3" name="TextBox 2">
            <a:extLst>
              <a:ext uri="{FF2B5EF4-FFF2-40B4-BE49-F238E27FC236}">
                <a16:creationId xmlns:a16="http://schemas.microsoft.com/office/drawing/2014/main" id="{59CEA8D5-C57C-6B20-8545-982DF8E4B37A}"/>
              </a:ext>
            </a:extLst>
          </p:cNvPr>
          <p:cNvSpPr txBox="1"/>
          <p:nvPr/>
        </p:nvSpPr>
        <p:spPr>
          <a:xfrm>
            <a:off x="462116" y="1150374"/>
            <a:ext cx="11179278" cy="1015663"/>
          </a:xfrm>
          <a:prstGeom prst="rect">
            <a:avLst/>
          </a:prstGeom>
          <a:noFill/>
        </p:spPr>
        <p:txBody>
          <a:bodyPr wrap="square" rtlCol="0">
            <a:spAutoFit/>
          </a:bodyPr>
          <a:lstStyle/>
          <a:p>
            <a:pPr algn="just"/>
            <a:r>
              <a:rPr lang="en-US" sz="2000" dirty="0"/>
              <a:t>       Basically, directives are used to extend the power of the HTML attributes and to change the appearance or behavior of a DOM element.</a:t>
            </a:r>
          </a:p>
          <a:p>
            <a:pPr algn="just"/>
            <a:r>
              <a:rPr lang="en-US" sz="2000" dirty="0"/>
              <a:t>       Angular has 3 types of directives, which are as follows :- </a:t>
            </a:r>
            <a:endParaRPr lang="en-IN" sz="2000" dirty="0"/>
          </a:p>
        </p:txBody>
      </p:sp>
      <p:pic>
        <p:nvPicPr>
          <p:cNvPr id="5" name="Picture 4">
            <a:extLst>
              <a:ext uri="{FF2B5EF4-FFF2-40B4-BE49-F238E27FC236}">
                <a16:creationId xmlns:a16="http://schemas.microsoft.com/office/drawing/2014/main" id="{7528B517-5993-4899-346F-11D1A04D8A66}"/>
              </a:ext>
            </a:extLst>
          </p:cNvPr>
          <p:cNvPicPr>
            <a:picLocks noChangeAspect="1"/>
          </p:cNvPicPr>
          <p:nvPr/>
        </p:nvPicPr>
        <p:blipFill>
          <a:blip r:embed="rId2"/>
          <a:stretch>
            <a:fillRect/>
          </a:stretch>
        </p:blipFill>
        <p:spPr>
          <a:xfrm>
            <a:off x="3513715" y="2445748"/>
            <a:ext cx="4869602" cy="3421677"/>
          </a:xfrm>
          <a:prstGeom prst="rect">
            <a:avLst/>
          </a:prstGeom>
        </p:spPr>
      </p:pic>
    </p:spTree>
    <p:extLst>
      <p:ext uri="{BB962C8B-B14F-4D97-AF65-F5344CB8AC3E}">
        <p14:creationId xmlns:p14="http://schemas.microsoft.com/office/powerpoint/2010/main" val="4123820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3D51-716A-494D-1C64-3C9A9D8480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889D7D-671A-DFF3-0548-6699D4A68AD0}"/>
              </a:ext>
            </a:extLst>
          </p:cNvPr>
          <p:cNvSpPr txBox="1"/>
          <p:nvPr/>
        </p:nvSpPr>
        <p:spPr>
          <a:xfrm>
            <a:off x="3165987" y="418322"/>
            <a:ext cx="6056671" cy="461665"/>
          </a:xfrm>
          <a:prstGeom prst="rect">
            <a:avLst/>
          </a:prstGeom>
          <a:noFill/>
        </p:spPr>
        <p:txBody>
          <a:bodyPr wrap="square" rtlCol="0">
            <a:spAutoFit/>
          </a:bodyPr>
          <a:lstStyle/>
          <a:p>
            <a:pPr algn="ctr"/>
            <a:r>
              <a:rPr lang="en-US" sz="2400" dirty="0"/>
              <a:t>1. Component Directive</a:t>
            </a:r>
            <a:endParaRPr lang="en-IN" sz="2400" dirty="0"/>
          </a:p>
        </p:txBody>
      </p:sp>
      <p:pic>
        <p:nvPicPr>
          <p:cNvPr id="4" name="Picture 3">
            <a:extLst>
              <a:ext uri="{FF2B5EF4-FFF2-40B4-BE49-F238E27FC236}">
                <a16:creationId xmlns:a16="http://schemas.microsoft.com/office/drawing/2014/main" id="{26B34B27-F2CD-4F62-1CF4-A824D6D6B85C}"/>
              </a:ext>
            </a:extLst>
          </p:cNvPr>
          <p:cNvPicPr>
            <a:picLocks noChangeAspect="1"/>
          </p:cNvPicPr>
          <p:nvPr/>
        </p:nvPicPr>
        <p:blipFill>
          <a:blip r:embed="rId2"/>
          <a:stretch>
            <a:fillRect/>
          </a:stretch>
        </p:blipFill>
        <p:spPr>
          <a:xfrm>
            <a:off x="1089624" y="1129293"/>
            <a:ext cx="10386469" cy="4848720"/>
          </a:xfrm>
          <a:prstGeom prst="rect">
            <a:avLst/>
          </a:prstGeom>
        </p:spPr>
      </p:pic>
    </p:spTree>
    <p:extLst>
      <p:ext uri="{BB962C8B-B14F-4D97-AF65-F5344CB8AC3E}">
        <p14:creationId xmlns:p14="http://schemas.microsoft.com/office/powerpoint/2010/main" val="359188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C406-1AE2-413C-FE73-1690FCCF16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F0BAB7-76C9-EEE2-F3B7-BC5FA08186FE}"/>
              </a:ext>
            </a:extLst>
          </p:cNvPr>
          <p:cNvSpPr txBox="1"/>
          <p:nvPr/>
        </p:nvSpPr>
        <p:spPr>
          <a:xfrm>
            <a:off x="3165987" y="418322"/>
            <a:ext cx="6056671" cy="461665"/>
          </a:xfrm>
          <a:prstGeom prst="rect">
            <a:avLst/>
          </a:prstGeom>
          <a:noFill/>
        </p:spPr>
        <p:txBody>
          <a:bodyPr wrap="square" rtlCol="0">
            <a:spAutoFit/>
          </a:bodyPr>
          <a:lstStyle/>
          <a:p>
            <a:pPr algn="ctr"/>
            <a:r>
              <a:rPr lang="en-US" sz="2400" dirty="0"/>
              <a:t>2. Structural Directive</a:t>
            </a:r>
            <a:endParaRPr lang="en-IN" sz="2400" dirty="0"/>
          </a:p>
        </p:txBody>
      </p:sp>
      <p:pic>
        <p:nvPicPr>
          <p:cNvPr id="5" name="Picture 4">
            <a:extLst>
              <a:ext uri="{FF2B5EF4-FFF2-40B4-BE49-F238E27FC236}">
                <a16:creationId xmlns:a16="http://schemas.microsoft.com/office/drawing/2014/main" id="{D09610FC-918A-2BA5-A8AE-267B42D7F301}"/>
              </a:ext>
            </a:extLst>
          </p:cNvPr>
          <p:cNvPicPr>
            <a:picLocks noChangeAspect="1"/>
          </p:cNvPicPr>
          <p:nvPr/>
        </p:nvPicPr>
        <p:blipFill>
          <a:blip r:embed="rId2"/>
          <a:stretch>
            <a:fillRect/>
          </a:stretch>
        </p:blipFill>
        <p:spPr>
          <a:xfrm>
            <a:off x="188934" y="971170"/>
            <a:ext cx="12003066" cy="3421402"/>
          </a:xfrm>
          <a:prstGeom prst="rect">
            <a:avLst/>
          </a:prstGeom>
          <a:ln>
            <a:solidFill>
              <a:schemeClr val="tx1"/>
            </a:solidFill>
          </a:ln>
        </p:spPr>
      </p:pic>
      <p:pic>
        <p:nvPicPr>
          <p:cNvPr id="7" name="Picture 6">
            <a:extLst>
              <a:ext uri="{FF2B5EF4-FFF2-40B4-BE49-F238E27FC236}">
                <a16:creationId xmlns:a16="http://schemas.microsoft.com/office/drawing/2014/main" id="{6B2CF546-0949-394D-A59E-4E96BE093C9A}"/>
              </a:ext>
            </a:extLst>
          </p:cNvPr>
          <p:cNvPicPr>
            <a:picLocks noChangeAspect="1"/>
          </p:cNvPicPr>
          <p:nvPr/>
        </p:nvPicPr>
        <p:blipFill>
          <a:blip r:embed="rId3"/>
          <a:stretch>
            <a:fillRect/>
          </a:stretch>
        </p:blipFill>
        <p:spPr>
          <a:xfrm>
            <a:off x="1594377" y="4649479"/>
            <a:ext cx="7628281" cy="1668925"/>
          </a:xfrm>
          <a:prstGeom prst="rect">
            <a:avLst/>
          </a:prstGeom>
          <a:ln>
            <a:solidFill>
              <a:schemeClr val="tx1"/>
            </a:solidFill>
          </a:ln>
        </p:spPr>
      </p:pic>
    </p:spTree>
    <p:extLst>
      <p:ext uri="{BB962C8B-B14F-4D97-AF65-F5344CB8AC3E}">
        <p14:creationId xmlns:p14="http://schemas.microsoft.com/office/powerpoint/2010/main" val="319569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4E71-8D4E-E473-CE5C-1A17ABAD55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EABF9C-A268-2A86-F075-B7790FC16A41}"/>
              </a:ext>
            </a:extLst>
          </p:cNvPr>
          <p:cNvSpPr txBox="1"/>
          <p:nvPr/>
        </p:nvSpPr>
        <p:spPr>
          <a:xfrm>
            <a:off x="3165987" y="418322"/>
            <a:ext cx="6056671" cy="461665"/>
          </a:xfrm>
          <a:prstGeom prst="rect">
            <a:avLst/>
          </a:prstGeom>
          <a:noFill/>
        </p:spPr>
        <p:txBody>
          <a:bodyPr wrap="square" rtlCol="0">
            <a:spAutoFit/>
          </a:bodyPr>
          <a:lstStyle/>
          <a:p>
            <a:pPr algn="ctr"/>
            <a:r>
              <a:rPr lang="en-US" sz="2400" dirty="0"/>
              <a:t>3. Attribute Directive</a:t>
            </a:r>
            <a:endParaRPr lang="en-IN" sz="2400" dirty="0"/>
          </a:p>
        </p:txBody>
      </p:sp>
      <p:pic>
        <p:nvPicPr>
          <p:cNvPr id="4" name="Picture 3">
            <a:extLst>
              <a:ext uri="{FF2B5EF4-FFF2-40B4-BE49-F238E27FC236}">
                <a16:creationId xmlns:a16="http://schemas.microsoft.com/office/drawing/2014/main" id="{84065F8B-135E-87C9-CAFD-408FB4BAA02F}"/>
              </a:ext>
            </a:extLst>
          </p:cNvPr>
          <p:cNvPicPr>
            <a:picLocks noChangeAspect="1"/>
          </p:cNvPicPr>
          <p:nvPr/>
        </p:nvPicPr>
        <p:blipFill>
          <a:blip r:embed="rId2"/>
          <a:stretch>
            <a:fillRect/>
          </a:stretch>
        </p:blipFill>
        <p:spPr>
          <a:xfrm>
            <a:off x="1585050" y="1086392"/>
            <a:ext cx="9274536" cy="5579879"/>
          </a:xfrm>
          <a:prstGeom prst="rect">
            <a:avLst/>
          </a:prstGeom>
        </p:spPr>
      </p:pic>
    </p:spTree>
    <p:extLst>
      <p:ext uri="{BB962C8B-B14F-4D97-AF65-F5344CB8AC3E}">
        <p14:creationId xmlns:p14="http://schemas.microsoft.com/office/powerpoint/2010/main" val="2870145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If-else Condition</a:t>
            </a:r>
            <a:endParaRPr lang="en-IN" sz="2800" dirty="0">
              <a:solidFill>
                <a:srgbClr val="002060"/>
              </a:solidFill>
            </a:endParaRPr>
          </a:p>
        </p:txBody>
      </p:sp>
      <p:pic>
        <p:nvPicPr>
          <p:cNvPr id="3" name="Picture 2">
            <a:extLst>
              <a:ext uri="{FF2B5EF4-FFF2-40B4-BE49-F238E27FC236}">
                <a16:creationId xmlns:a16="http://schemas.microsoft.com/office/drawing/2014/main" id="{AF5B771E-4065-F2A3-FE5B-D9D23E1E706A}"/>
              </a:ext>
            </a:extLst>
          </p:cNvPr>
          <p:cNvPicPr>
            <a:picLocks noChangeAspect="1"/>
          </p:cNvPicPr>
          <p:nvPr/>
        </p:nvPicPr>
        <p:blipFill rotWithShape="1">
          <a:blip r:embed="rId2">
            <a:extLst>
              <a:ext uri="{28A0092B-C50C-407E-A947-70E740481C1C}">
                <a14:useLocalDpi xmlns:a14="http://schemas.microsoft.com/office/drawing/2010/main" val="0"/>
              </a:ext>
            </a:extLst>
          </a:blip>
          <a:srcRect l="3291" t="3810" r="18036" b="37959"/>
          <a:stretch/>
        </p:blipFill>
        <p:spPr>
          <a:xfrm>
            <a:off x="498753" y="1017038"/>
            <a:ext cx="11351124" cy="4725954"/>
          </a:xfrm>
          <a:prstGeom prst="rect">
            <a:avLst/>
          </a:prstGeom>
        </p:spPr>
      </p:pic>
    </p:spTree>
    <p:extLst>
      <p:ext uri="{BB962C8B-B14F-4D97-AF65-F5344CB8AC3E}">
        <p14:creationId xmlns:p14="http://schemas.microsoft.com/office/powerpoint/2010/main" val="219232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If-else Condition</a:t>
            </a:r>
            <a:endParaRPr lang="en-IN" sz="2800" dirty="0">
              <a:solidFill>
                <a:srgbClr val="002060"/>
              </a:solidFill>
            </a:endParaRPr>
          </a:p>
        </p:txBody>
      </p:sp>
      <p:pic>
        <p:nvPicPr>
          <p:cNvPr id="5" name="Picture 4">
            <a:extLst>
              <a:ext uri="{FF2B5EF4-FFF2-40B4-BE49-F238E27FC236}">
                <a16:creationId xmlns:a16="http://schemas.microsoft.com/office/drawing/2014/main" id="{3611B715-01FA-6002-3225-26774E6C9B36}"/>
              </a:ext>
            </a:extLst>
          </p:cNvPr>
          <p:cNvPicPr>
            <a:picLocks noChangeAspect="1"/>
          </p:cNvPicPr>
          <p:nvPr/>
        </p:nvPicPr>
        <p:blipFill rotWithShape="1">
          <a:blip r:embed="rId2">
            <a:extLst>
              <a:ext uri="{28A0092B-C50C-407E-A947-70E740481C1C}">
                <a14:useLocalDpi xmlns:a14="http://schemas.microsoft.com/office/drawing/2010/main" val="0"/>
              </a:ext>
            </a:extLst>
          </a:blip>
          <a:srcRect t="10748" r="64413" b="62721"/>
          <a:stretch/>
        </p:blipFill>
        <p:spPr>
          <a:xfrm>
            <a:off x="1212979" y="1260338"/>
            <a:ext cx="4338735" cy="1819470"/>
          </a:xfrm>
          <a:prstGeom prst="rect">
            <a:avLst/>
          </a:prstGeom>
          <a:ln>
            <a:solidFill>
              <a:schemeClr val="tx1"/>
            </a:solidFill>
          </a:ln>
        </p:spPr>
      </p:pic>
      <p:pic>
        <p:nvPicPr>
          <p:cNvPr id="7" name="Picture 6">
            <a:extLst>
              <a:ext uri="{FF2B5EF4-FFF2-40B4-BE49-F238E27FC236}">
                <a16:creationId xmlns:a16="http://schemas.microsoft.com/office/drawing/2014/main" id="{7F8A79E1-68F9-FFDC-2AA2-DB8471ACBEC6}"/>
              </a:ext>
            </a:extLst>
          </p:cNvPr>
          <p:cNvPicPr>
            <a:picLocks noChangeAspect="1"/>
          </p:cNvPicPr>
          <p:nvPr/>
        </p:nvPicPr>
        <p:blipFill rotWithShape="1">
          <a:blip r:embed="rId3">
            <a:extLst>
              <a:ext uri="{28A0092B-C50C-407E-A947-70E740481C1C}">
                <a14:useLocalDpi xmlns:a14="http://schemas.microsoft.com/office/drawing/2010/main" val="0"/>
              </a:ext>
            </a:extLst>
          </a:blip>
          <a:srcRect t="11428" r="64413" b="63129"/>
          <a:stretch/>
        </p:blipFill>
        <p:spPr>
          <a:xfrm>
            <a:off x="6620069" y="1408921"/>
            <a:ext cx="4338735" cy="1744825"/>
          </a:xfrm>
          <a:prstGeom prst="rect">
            <a:avLst/>
          </a:prstGeom>
          <a:ln>
            <a:solidFill>
              <a:schemeClr val="tx1"/>
            </a:solidFill>
          </a:ln>
        </p:spPr>
      </p:pic>
    </p:spTree>
    <p:extLst>
      <p:ext uri="{BB962C8B-B14F-4D97-AF65-F5344CB8AC3E}">
        <p14:creationId xmlns:p14="http://schemas.microsoft.com/office/powerpoint/2010/main" val="1467482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If-else-if ladder</a:t>
            </a:r>
            <a:endParaRPr lang="en-IN" sz="2800" dirty="0">
              <a:solidFill>
                <a:srgbClr val="002060"/>
              </a:solidFill>
            </a:endParaRPr>
          </a:p>
        </p:txBody>
      </p:sp>
      <p:sp>
        <p:nvSpPr>
          <p:cNvPr id="2" name="TextBox 1">
            <a:extLst>
              <a:ext uri="{FF2B5EF4-FFF2-40B4-BE49-F238E27FC236}">
                <a16:creationId xmlns:a16="http://schemas.microsoft.com/office/drawing/2014/main" id="{110EB87B-C559-CF39-6F26-84C9D91E31FC}"/>
              </a:ext>
            </a:extLst>
          </p:cNvPr>
          <p:cNvSpPr txBox="1"/>
          <p:nvPr/>
        </p:nvSpPr>
        <p:spPr>
          <a:xfrm>
            <a:off x="625151" y="718810"/>
            <a:ext cx="11262048" cy="369332"/>
          </a:xfrm>
          <a:prstGeom prst="rect">
            <a:avLst/>
          </a:prstGeom>
          <a:noFill/>
        </p:spPr>
        <p:txBody>
          <a:bodyPr wrap="square" rtlCol="0">
            <a:spAutoFit/>
          </a:bodyPr>
          <a:lstStyle/>
          <a:p>
            <a:r>
              <a:rPr lang="en-US" dirty="0"/>
              <a:t>If-else-if ladder not present in angular, we have to manually use if condition else we can user switch case condition</a:t>
            </a:r>
            <a:endParaRPr lang="en-IN" dirty="0"/>
          </a:p>
        </p:txBody>
      </p:sp>
      <p:pic>
        <p:nvPicPr>
          <p:cNvPr id="5" name="Picture 4">
            <a:extLst>
              <a:ext uri="{FF2B5EF4-FFF2-40B4-BE49-F238E27FC236}">
                <a16:creationId xmlns:a16="http://schemas.microsoft.com/office/drawing/2014/main" id="{1AC1A31C-C443-038F-8362-A003CD9B4F87}"/>
              </a:ext>
            </a:extLst>
          </p:cNvPr>
          <p:cNvPicPr>
            <a:picLocks noChangeAspect="1"/>
          </p:cNvPicPr>
          <p:nvPr/>
        </p:nvPicPr>
        <p:blipFill rotWithShape="1">
          <a:blip r:embed="rId2">
            <a:extLst>
              <a:ext uri="{28A0092B-C50C-407E-A947-70E740481C1C}">
                <a14:useLocalDpi xmlns:a14="http://schemas.microsoft.com/office/drawing/2010/main" val="0"/>
              </a:ext>
            </a:extLst>
          </a:blip>
          <a:srcRect l="3367" t="4354" r="7321" b="13742"/>
          <a:stretch/>
        </p:blipFill>
        <p:spPr>
          <a:xfrm>
            <a:off x="811763" y="1162434"/>
            <a:ext cx="10888825" cy="5617028"/>
          </a:xfrm>
          <a:prstGeom prst="rect">
            <a:avLst/>
          </a:prstGeom>
        </p:spPr>
      </p:pic>
    </p:spTree>
    <p:extLst>
      <p:ext uri="{BB962C8B-B14F-4D97-AF65-F5344CB8AC3E}">
        <p14:creationId xmlns:p14="http://schemas.microsoft.com/office/powerpoint/2010/main" val="351581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If-else-if ladder</a:t>
            </a:r>
            <a:endParaRPr lang="en-IN" sz="2800" dirty="0">
              <a:solidFill>
                <a:srgbClr val="002060"/>
              </a:solidFill>
            </a:endParaRPr>
          </a:p>
        </p:txBody>
      </p:sp>
      <p:pic>
        <p:nvPicPr>
          <p:cNvPr id="5" name="Picture 4">
            <a:extLst>
              <a:ext uri="{FF2B5EF4-FFF2-40B4-BE49-F238E27FC236}">
                <a16:creationId xmlns:a16="http://schemas.microsoft.com/office/drawing/2014/main" id="{0E5A11EF-A949-549B-EE9B-5F9223E8406D}"/>
              </a:ext>
            </a:extLst>
          </p:cNvPr>
          <p:cNvPicPr>
            <a:picLocks noChangeAspect="1"/>
          </p:cNvPicPr>
          <p:nvPr/>
        </p:nvPicPr>
        <p:blipFill rotWithShape="1">
          <a:blip r:embed="rId2">
            <a:extLst>
              <a:ext uri="{28A0092B-C50C-407E-A947-70E740481C1C}">
                <a14:useLocalDpi xmlns:a14="http://schemas.microsoft.com/office/drawing/2010/main" val="0"/>
              </a:ext>
            </a:extLst>
          </a:blip>
          <a:srcRect t="11157" r="75740" b="53469"/>
          <a:stretch/>
        </p:blipFill>
        <p:spPr>
          <a:xfrm>
            <a:off x="233266" y="1422918"/>
            <a:ext cx="2957804" cy="2425959"/>
          </a:xfrm>
          <a:prstGeom prst="rect">
            <a:avLst/>
          </a:prstGeom>
          <a:ln>
            <a:solidFill>
              <a:schemeClr val="tx1"/>
            </a:solidFill>
          </a:ln>
        </p:spPr>
      </p:pic>
      <p:pic>
        <p:nvPicPr>
          <p:cNvPr id="7" name="Picture 6">
            <a:extLst>
              <a:ext uri="{FF2B5EF4-FFF2-40B4-BE49-F238E27FC236}">
                <a16:creationId xmlns:a16="http://schemas.microsoft.com/office/drawing/2014/main" id="{BA7C26F7-E11A-A15F-5F97-A8C706962A76}"/>
              </a:ext>
            </a:extLst>
          </p:cNvPr>
          <p:cNvPicPr>
            <a:picLocks noChangeAspect="1"/>
          </p:cNvPicPr>
          <p:nvPr/>
        </p:nvPicPr>
        <p:blipFill rotWithShape="1">
          <a:blip r:embed="rId3">
            <a:extLst>
              <a:ext uri="{28A0092B-C50C-407E-A947-70E740481C1C}">
                <a14:useLocalDpi xmlns:a14="http://schemas.microsoft.com/office/drawing/2010/main" val="0"/>
              </a:ext>
            </a:extLst>
          </a:blip>
          <a:srcRect t="10611" r="72602" b="52110"/>
          <a:stretch/>
        </p:blipFill>
        <p:spPr>
          <a:xfrm>
            <a:off x="3657600" y="1357603"/>
            <a:ext cx="3340359" cy="2556588"/>
          </a:xfrm>
          <a:prstGeom prst="rect">
            <a:avLst/>
          </a:prstGeom>
          <a:ln>
            <a:solidFill>
              <a:schemeClr val="tx1"/>
            </a:solidFill>
          </a:ln>
        </p:spPr>
      </p:pic>
      <p:pic>
        <p:nvPicPr>
          <p:cNvPr id="9" name="Picture 8">
            <a:extLst>
              <a:ext uri="{FF2B5EF4-FFF2-40B4-BE49-F238E27FC236}">
                <a16:creationId xmlns:a16="http://schemas.microsoft.com/office/drawing/2014/main" id="{DE005568-68EC-D13E-AF50-CE23FD934F87}"/>
              </a:ext>
            </a:extLst>
          </p:cNvPr>
          <p:cNvPicPr>
            <a:picLocks noChangeAspect="1"/>
          </p:cNvPicPr>
          <p:nvPr/>
        </p:nvPicPr>
        <p:blipFill rotWithShape="1">
          <a:blip r:embed="rId4">
            <a:extLst>
              <a:ext uri="{28A0092B-C50C-407E-A947-70E740481C1C}">
                <a14:useLocalDpi xmlns:a14="http://schemas.microsoft.com/office/drawing/2010/main" val="0"/>
              </a:ext>
            </a:extLst>
          </a:blip>
          <a:srcRect t="11836" r="72602" b="52790"/>
          <a:stretch/>
        </p:blipFill>
        <p:spPr>
          <a:xfrm>
            <a:off x="8033658" y="1488231"/>
            <a:ext cx="3340359" cy="2425960"/>
          </a:xfrm>
          <a:prstGeom prst="rect">
            <a:avLst/>
          </a:prstGeom>
          <a:ln>
            <a:solidFill>
              <a:schemeClr val="tx1"/>
            </a:solidFill>
          </a:ln>
        </p:spPr>
      </p:pic>
    </p:spTree>
    <p:extLst>
      <p:ext uri="{BB962C8B-B14F-4D97-AF65-F5344CB8AC3E}">
        <p14:creationId xmlns:p14="http://schemas.microsoft.com/office/powerpoint/2010/main" val="173442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1) Modules</a:t>
            </a:r>
            <a:endParaRPr lang="en-IN" sz="3200" dirty="0">
              <a:solidFill>
                <a:schemeClr val="bg1"/>
              </a:solidFill>
            </a:endParaRPr>
          </a:p>
        </p:txBody>
      </p:sp>
      <p:pic>
        <p:nvPicPr>
          <p:cNvPr id="3" name="Picture 2">
            <a:extLst>
              <a:ext uri="{FF2B5EF4-FFF2-40B4-BE49-F238E27FC236}">
                <a16:creationId xmlns:a16="http://schemas.microsoft.com/office/drawing/2014/main" id="{DF94BF25-9F67-09E2-5E4C-8D92F22E93B7}"/>
              </a:ext>
            </a:extLst>
          </p:cNvPr>
          <p:cNvPicPr>
            <a:picLocks noChangeAspect="1"/>
          </p:cNvPicPr>
          <p:nvPr/>
        </p:nvPicPr>
        <p:blipFill>
          <a:blip r:embed="rId2"/>
          <a:stretch>
            <a:fillRect/>
          </a:stretch>
        </p:blipFill>
        <p:spPr>
          <a:xfrm>
            <a:off x="481780" y="1165766"/>
            <a:ext cx="11543071" cy="3754300"/>
          </a:xfrm>
          <a:prstGeom prst="rect">
            <a:avLst/>
          </a:prstGeom>
        </p:spPr>
      </p:pic>
      <p:sp>
        <p:nvSpPr>
          <p:cNvPr id="6" name="TextBox 5">
            <a:extLst>
              <a:ext uri="{FF2B5EF4-FFF2-40B4-BE49-F238E27FC236}">
                <a16:creationId xmlns:a16="http://schemas.microsoft.com/office/drawing/2014/main" id="{443F6343-81E0-D7E5-A896-A4D3C7889CEC}"/>
              </a:ext>
            </a:extLst>
          </p:cNvPr>
          <p:cNvSpPr txBox="1"/>
          <p:nvPr/>
        </p:nvSpPr>
        <p:spPr>
          <a:xfrm>
            <a:off x="2841523" y="5309419"/>
            <a:ext cx="5919019" cy="461665"/>
          </a:xfrm>
          <a:prstGeom prst="rect">
            <a:avLst/>
          </a:prstGeom>
          <a:noFill/>
        </p:spPr>
        <p:txBody>
          <a:bodyPr wrap="square" rtlCol="0">
            <a:spAutoFit/>
          </a:bodyPr>
          <a:lstStyle/>
          <a:p>
            <a:r>
              <a:rPr lang="en-US" sz="2400" dirty="0"/>
              <a:t>Example :-  app.module.ts</a:t>
            </a:r>
            <a:endParaRPr lang="en-IN" sz="2400" dirty="0"/>
          </a:p>
        </p:txBody>
      </p:sp>
    </p:spTree>
    <p:extLst>
      <p:ext uri="{BB962C8B-B14F-4D97-AF65-F5344CB8AC3E}">
        <p14:creationId xmlns:p14="http://schemas.microsoft.com/office/powerpoint/2010/main" val="1015531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Switch Case</a:t>
            </a:r>
            <a:endParaRPr lang="en-IN" sz="2800" dirty="0">
              <a:solidFill>
                <a:srgbClr val="002060"/>
              </a:solidFill>
            </a:endParaRPr>
          </a:p>
        </p:txBody>
      </p:sp>
      <p:pic>
        <p:nvPicPr>
          <p:cNvPr id="5" name="Picture 4">
            <a:extLst>
              <a:ext uri="{FF2B5EF4-FFF2-40B4-BE49-F238E27FC236}">
                <a16:creationId xmlns:a16="http://schemas.microsoft.com/office/drawing/2014/main" id="{2B052D90-D8A5-50B8-96E3-C8342F4C1EAC}"/>
              </a:ext>
            </a:extLst>
          </p:cNvPr>
          <p:cNvPicPr>
            <a:picLocks noChangeAspect="1"/>
          </p:cNvPicPr>
          <p:nvPr/>
        </p:nvPicPr>
        <p:blipFill rotWithShape="1">
          <a:blip r:embed="rId2">
            <a:extLst>
              <a:ext uri="{28A0092B-C50C-407E-A947-70E740481C1C}">
                <a14:useLocalDpi xmlns:a14="http://schemas.microsoft.com/office/drawing/2010/main" val="0"/>
              </a:ext>
            </a:extLst>
          </a:blip>
          <a:srcRect l="3139" t="3538" r="7627" b="19728"/>
          <a:stretch/>
        </p:blipFill>
        <p:spPr>
          <a:xfrm>
            <a:off x="283391" y="961053"/>
            <a:ext cx="11631801" cy="5626359"/>
          </a:xfrm>
          <a:prstGeom prst="rect">
            <a:avLst/>
          </a:prstGeom>
        </p:spPr>
      </p:pic>
    </p:spTree>
    <p:extLst>
      <p:ext uri="{BB962C8B-B14F-4D97-AF65-F5344CB8AC3E}">
        <p14:creationId xmlns:p14="http://schemas.microsoft.com/office/powerpoint/2010/main" val="978114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Switch Case</a:t>
            </a:r>
            <a:endParaRPr lang="en-IN" sz="2800" dirty="0">
              <a:solidFill>
                <a:srgbClr val="002060"/>
              </a:solidFill>
            </a:endParaRPr>
          </a:p>
        </p:txBody>
      </p:sp>
      <p:pic>
        <p:nvPicPr>
          <p:cNvPr id="3" name="Picture 2">
            <a:extLst>
              <a:ext uri="{FF2B5EF4-FFF2-40B4-BE49-F238E27FC236}">
                <a16:creationId xmlns:a16="http://schemas.microsoft.com/office/drawing/2014/main" id="{3470A4D8-5458-FC1B-E753-CCC9509C2DA9}"/>
              </a:ext>
            </a:extLst>
          </p:cNvPr>
          <p:cNvPicPr>
            <a:picLocks noChangeAspect="1"/>
          </p:cNvPicPr>
          <p:nvPr/>
        </p:nvPicPr>
        <p:blipFill rotWithShape="1">
          <a:blip r:embed="rId2">
            <a:extLst>
              <a:ext uri="{28A0092B-C50C-407E-A947-70E740481C1C}">
                <a14:useLocalDpi xmlns:a14="http://schemas.microsoft.com/office/drawing/2010/main" val="0"/>
              </a:ext>
            </a:extLst>
          </a:blip>
          <a:srcRect t="10476" r="67168" b="57551"/>
          <a:stretch/>
        </p:blipFill>
        <p:spPr>
          <a:xfrm>
            <a:off x="559837" y="970384"/>
            <a:ext cx="4002833" cy="2192694"/>
          </a:xfrm>
          <a:prstGeom prst="rect">
            <a:avLst/>
          </a:prstGeom>
          <a:ln>
            <a:solidFill>
              <a:schemeClr val="tx1"/>
            </a:solidFill>
          </a:ln>
        </p:spPr>
      </p:pic>
      <p:pic>
        <p:nvPicPr>
          <p:cNvPr id="6" name="Picture 5">
            <a:extLst>
              <a:ext uri="{FF2B5EF4-FFF2-40B4-BE49-F238E27FC236}">
                <a16:creationId xmlns:a16="http://schemas.microsoft.com/office/drawing/2014/main" id="{09DC3233-0F98-8D5F-18E3-C37BDE2C7FA2}"/>
              </a:ext>
            </a:extLst>
          </p:cNvPr>
          <p:cNvPicPr>
            <a:picLocks noChangeAspect="1"/>
          </p:cNvPicPr>
          <p:nvPr/>
        </p:nvPicPr>
        <p:blipFill rotWithShape="1">
          <a:blip r:embed="rId3">
            <a:extLst>
              <a:ext uri="{28A0092B-C50C-407E-A947-70E740481C1C}">
                <a14:useLocalDpi xmlns:a14="http://schemas.microsoft.com/office/drawing/2010/main" val="0"/>
              </a:ext>
            </a:extLst>
          </a:blip>
          <a:srcRect t="12517" r="68469" b="58231"/>
          <a:stretch/>
        </p:blipFill>
        <p:spPr>
          <a:xfrm>
            <a:off x="6223518" y="1063690"/>
            <a:ext cx="3844212" cy="2006082"/>
          </a:xfrm>
          <a:prstGeom prst="rect">
            <a:avLst/>
          </a:prstGeom>
          <a:ln>
            <a:solidFill>
              <a:schemeClr val="tx1"/>
            </a:solidFill>
          </a:ln>
        </p:spPr>
      </p:pic>
      <p:pic>
        <p:nvPicPr>
          <p:cNvPr id="8" name="Picture 7">
            <a:extLst>
              <a:ext uri="{FF2B5EF4-FFF2-40B4-BE49-F238E27FC236}">
                <a16:creationId xmlns:a16="http://schemas.microsoft.com/office/drawing/2014/main" id="{AC8077EF-43EE-0BC5-EDF3-5B99F6AA7A47}"/>
              </a:ext>
            </a:extLst>
          </p:cNvPr>
          <p:cNvPicPr>
            <a:picLocks noChangeAspect="1"/>
          </p:cNvPicPr>
          <p:nvPr/>
        </p:nvPicPr>
        <p:blipFill rotWithShape="1">
          <a:blip r:embed="rId4">
            <a:extLst>
              <a:ext uri="{28A0092B-C50C-407E-A947-70E740481C1C}">
                <a14:useLocalDpi xmlns:a14="http://schemas.microsoft.com/office/drawing/2010/main" val="0"/>
              </a:ext>
            </a:extLst>
          </a:blip>
          <a:srcRect t="12244" r="67781" b="58504"/>
          <a:stretch/>
        </p:blipFill>
        <p:spPr>
          <a:xfrm>
            <a:off x="634482" y="3694923"/>
            <a:ext cx="3928188" cy="2006082"/>
          </a:xfrm>
          <a:prstGeom prst="rect">
            <a:avLst/>
          </a:prstGeom>
          <a:ln>
            <a:solidFill>
              <a:schemeClr val="tx1"/>
            </a:solidFill>
          </a:ln>
        </p:spPr>
      </p:pic>
      <p:pic>
        <p:nvPicPr>
          <p:cNvPr id="10" name="Picture 9">
            <a:extLst>
              <a:ext uri="{FF2B5EF4-FFF2-40B4-BE49-F238E27FC236}">
                <a16:creationId xmlns:a16="http://schemas.microsoft.com/office/drawing/2014/main" id="{B1FA7BC0-A421-1650-F12D-13CA2523F678}"/>
              </a:ext>
            </a:extLst>
          </p:cNvPr>
          <p:cNvPicPr>
            <a:picLocks noChangeAspect="1"/>
          </p:cNvPicPr>
          <p:nvPr/>
        </p:nvPicPr>
        <p:blipFill rotWithShape="1">
          <a:blip r:embed="rId5">
            <a:extLst>
              <a:ext uri="{28A0092B-C50C-407E-A947-70E740481C1C}">
                <a14:useLocalDpi xmlns:a14="http://schemas.microsoft.com/office/drawing/2010/main" val="0"/>
              </a:ext>
            </a:extLst>
          </a:blip>
          <a:srcRect t="12109" r="67168" b="58639"/>
          <a:stretch/>
        </p:blipFill>
        <p:spPr>
          <a:xfrm>
            <a:off x="5934269" y="3788229"/>
            <a:ext cx="4002833" cy="2006082"/>
          </a:xfrm>
          <a:prstGeom prst="rect">
            <a:avLst/>
          </a:prstGeom>
          <a:ln>
            <a:solidFill>
              <a:schemeClr val="tx1"/>
            </a:solidFill>
          </a:ln>
        </p:spPr>
      </p:pic>
    </p:spTree>
    <p:extLst>
      <p:ext uri="{BB962C8B-B14F-4D97-AF65-F5344CB8AC3E}">
        <p14:creationId xmlns:p14="http://schemas.microsoft.com/office/powerpoint/2010/main" val="220006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70D26-22AB-05A2-3FF1-40B55E22F5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BCCB0B-B42F-4BC4-A06C-A594DD4FE973}"/>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ngFor</a:t>
            </a:r>
            <a:endParaRPr lang="en-IN" sz="2800" dirty="0">
              <a:solidFill>
                <a:srgbClr val="002060"/>
              </a:solidFill>
            </a:endParaRPr>
          </a:p>
        </p:txBody>
      </p:sp>
      <p:pic>
        <p:nvPicPr>
          <p:cNvPr id="5" name="Picture 4">
            <a:extLst>
              <a:ext uri="{FF2B5EF4-FFF2-40B4-BE49-F238E27FC236}">
                <a16:creationId xmlns:a16="http://schemas.microsoft.com/office/drawing/2014/main" id="{C24350D7-25C7-F640-8D04-113F74F64B89}"/>
              </a:ext>
            </a:extLst>
          </p:cNvPr>
          <p:cNvPicPr>
            <a:picLocks noChangeAspect="1"/>
          </p:cNvPicPr>
          <p:nvPr/>
        </p:nvPicPr>
        <p:blipFill>
          <a:blip r:embed="rId2"/>
          <a:stretch>
            <a:fillRect/>
          </a:stretch>
        </p:blipFill>
        <p:spPr>
          <a:xfrm>
            <a:off x="492096" y="1481442"/>
            <a:ext cx="11522439" cy="3619814"/>
          </a:xfrm>
          <a:prstGeom prst="rect">
            <a:avLst/>
          </a:prstGeom>
        </p:spPr>
      </p:pic>
      <p:sp>
        <p:nvSpPr>
          <p:cNvPr id="6" name="TextBox 5">
            <a:extLst>
              <a:ext uri="{FF2B5EF4-FFF2-40B4-BE49-F238E27FC236}">
                <a16:creationId xmlns:a16="http://schemas.microsoft.com/office/drawing/2014/main" id="{47585C38-23A9-3713-F89F-922CF5959DB2}"/>
              </a:ext>
            </a:extLst>
          </p:cNvPr>
          <p:cNvSpPr txBox="1"/>
          <p:nvPr/>
        </p:nvSpPr>
        <p:spPr>
          <a:xfrm>
            <a:off x="1740310" y="5427406"/>
            <a:ext cx="5722374" cy="461665"/>
          </a:xfrm>
          <a:prstGeom prst="rect">
            <a:avLst/>
          </a:prstGeom>
          <a:noFill/>
        </p:spPr>
        <p:txBody>
          <a:bodyPr wrap="square" rtlCol="0">
            <a:spAutoFit/>
          </a:bodyPr>
          <a:lstStyle/>
          <a:p>
            <a:r>
              <a:rPr lang="en-US" sz="2400" dirty="0"/>
              <a:t>Note :- Indexing starts from 0</a:t>
            </a:r>
            <a:endParaRPr lang="en-IN" sz="2400" dirty="0"/>
          </a:p>
        </p:txBody>
      </p:sp>
    </p:spTree>
    <p:extLst>
      <p:ext uri="{BB962C8B-B14F-4D97-AF65-F5344CB8AC3E}">
        <p14:creationId xmlns:p14="http://schemas.microsoft.com/office/powerpoint/2010/main" val="768191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76C32-2A62-EC20-2225-D161737456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4B3A15-DFD4-3DFB-2E3F-EEDD3B2DD099}"/>
              </a:ext>
            </a:extLst>
          </p:cNvPr>
          <p:cNvPicPr>
            <a:picLocks noChangeAspect="1"/>
          </p:cNvPicPr>
          <p:nvPr/>
        </p:nvPicPr>
        <p:blipFill>
          <a:blip r:embed="rId2"/>
          <a:stretch>
            <a:fillRect/>
          </a:stretch>
        </p:blipFill>
        <p:spPr>
          <a:xfrm>
            <a:off x="351248" y="168454"/>
            <a:ext cx="8045502" cy="6521091"/>
          </a:xfrm>
          <a:prstGeom prst="rect">
            <a:avLst/>
          </a:prstGeom>
        </p:spPr>
      </p:pic>
    </p:spTree>
    <p:extLst>
      <p:ext uri="{BB962C8B-B14F-4D97-AF65-F5344CB8AC3E}">
        <p14:creationId xmlns:p14="http://schemas.microsoft.com/office/powerpoint/2010/main" val="1264619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AA839-46C9-9C9C-5C75-AA93191E97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F055E5-51DD-8ED1-8944-FEB672AF1473}"/>
              </a:ext>
            </a:extLst>
          </p:cNvPr>
          <p:cNvPicPr>
            <a:picLocks noChangeAspect="1"/>
          </p:cNvPicPr>
          <p:nvPr/>
        </p:nvPicPr>
        <p:blipFill>
          <a:blip r:embed="rId2"/>
          <a:stretch>
            <a:fillRect/>
          </a:stretch>
        </p:blipFill>
        <p:spPr>
          <a:xfrm>
            <a:off x="157316" y="217372"/>
            <a:ext cx="11631561" cy="6066631"/>
          </a:xfrm>
          <a:prstGeom prst="rect">
            <a:avLst/>
          </a:prstGeom>
        </p:spPr>
      </p:pic>
      <p:pic>
        <p:nvPicPr>
          <p:cNvPr id="5" name="Picture 4">
            <a:extLst>
              <a:ext uri="{FF2B5EF4-FFF2-40B4-BE49-F238E27FC236}">
                <a16:creationId xmlns:a16="http://schemas.microsoft.com/office/drawing/2014/main" id="{31E940BF-530B-7132-064C-99DC656E93AD}"/>
              </a:ext>
            </a:extLst>
          </p:cNvPr>
          <p:cNvPicPr>
            <a:picLocks noChangeAspect="1"/>
          </p:cNvPicPr>
          <p:nvPr/>
        </p:nvPicPr>
        <p:blipFill>
          <a:blip r:embed="rId3"/>
          <a:stretch>
            <a:fillRect/>
          </a:stretch>
        </p:blipFill>
        <p:spPr>
          <a:xfrm>
            <a:off x="6241327" y="590695"/>
            <a:ext cx="5395589" cy="2838305"/>
          </a:xfrm>
          <a:prstGeom prst="rect">
            <a:avLst/>
          </a:prstGeom>
        </p:spPr>
      </p:pic>
    </p:spTree>
    <p:extLst>
      <p:ext uri="{BB962C8B-B14F-4D97-AF65-F5344CB8AC3E}">
        <p14:creationId xmlns:p14="http://schemas.microsoft.com/office/powerpoint/2010/main" val="3627488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375FA-AB66-7BF7-1DE4-3BB0780119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F28E58-A0FE-A644-5AEA-A226A9C4B4FD}"/>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TrackBy with ngFor</a:t>
            </a:r>
            <a:endParaRPr lang="en-IN" sz="2800" dirty="0">
              <a:solidFill>
                <a:srgbClr val="002060"/>
              </a:solidFill>
            </a:endParaRPr>
          </a:p>
        </p:txBody>
      </p:sp>
      <p:sp>
        <p:nvSpPr>
          <p:cNvPr id="3" name="TextBox 2">
            <a:extLst>
              <a:ext uri="{FF2B5EF4-FFF2-40B4-BE49-F238E27FC236}">
                <a16:creationId xmlns:a16="http://schemas.microsoft.com/office/drawing/2014/main" id="{0CAA0B77-6B62-0927-EA59-E5E97E9C2F1B}"/>
              </a:ext>
            </a:extLst>
          </p:cNvPr>
          <p:cNvSpPr txBox="1"/>
          <p:nvPr/>
        </p:nvSpPr>
        <p:spPr>
          <a:xfrm>
            <a:off x="904568" y="1347019"/>
            <a:ext cx="9271819" cy="1015663"/>
          </a:xfrm>
          <a:prstGeom prst="rect">
            <a:avLst/>
          </a:prstGeom>
          <a:noFill/>
        </p:spPr>
        <p:txBody>
          <a:bodyPr wrap="square" rtlCol="0">
            <a:spAutoFit/>
          </a:bodyPr>
          <a:lstStyle/>
          <a:p>
            <a:pPr marL="342900" indent="-342900" algn="just">
              <a:buAutoNum type="arabicParenR"/>
            </a:pPr>
            <a:r>
              <a:rPr lang="en-US" sz="2000" dirty="0"/>
              <a:t>*ngFor loads all data even if one row is added</a:t>
            </a:r>
          </a:p>
          <a:p>
            <a:pPr marL="342900" indent="-342900" algn="just">
              <a:buAutoNum type="arabicParenR"/>
            </a:pPr>
            <a:r>
              <a:rPr lang="en-US" sz="2000" dirty="0"/>
              <a:t>TrackBy track the old data and load only those rows which newly added in dataset</a:t>
            </a:r>
          </a:p>
          <a:p>
            <a:pPr marL="342900" indent="-342900" algn="just">
              <a:buAutoNum type="arabicParenR"/>
            </a:pPr>
            <a:r>
              <a:rPr lang="en-US" sz="2000" dirty="0"/>
              <a:t>This improves speed of our website.</a:t>
            </a:r>
            <a:endParaRPr lang="en-IN" sz="2000" dirty="0"/>
          </a:p>
        </p:txBody>
      </p:sp>
    </p:spTree>
    <p:extLst>
      <p:ext uri="{BB962C8B-B14F-4D97-AF65-F5344CB8AC3E}">
        <p14:creationId xmlns:p14="http://schemas.microsoft.com/office/powerpoint/2010/main" val="3236126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67D8B-D191-9E06-612F-A45250175E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AD4A12-ABE3-F048-44DF-4221C24091B1}"/>
              </a:ext>
            </a:extLst>
          </p:cNvPr>
          <p:cNvPicPr>
            <a:picLocks noChangeAspect="1"/>
          </p:cNvPicPr>
          <p:nvPr/>
        </p:nvPicPr>
        <p:blipFill>
          <a:blip r:embed="rId2"/>
          <a:stretch>
            <a:fillRect/>
          </a:stretch>
        </p:blipFill>
        <p:spPr>
          <a:xfrm>
            <a:off x="321576" y="167147"/>
            <a:ext cx="6836308" cy="6580745"/>
          </a:xfrm>
          <a:prstGeom prst="rect">
            <a:avLst/>
          </a:prstGeom>
        </p:spPr>
      </p:pic>
    </p:spTree>
    <p:extLst>
      <p:ext uri="{BB962C8B-B14F-4D97-AF65-F5344CB8AC3E}">
        <p14:creationId xmlns:p14="http://schemas.microsoft.com/office/powerpoint/2010/main" val="803191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F6CFF-38FE-3DBB-00D7-FD16DE53F6E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0BF2AE-F680-936C-E93E-E8D9BD51C5B8}"/>
              </a:ext>
            </a:extLst>
          </p:cNvPr>
          <p:cNvPicPr>
            <a:picLocks noChangeAspect="1"/>
          </p:cNvPicPr>
          <p:nvPr/>
        </p:nvPicPr>
        <p:blipFill>
          <a:blip r:embed="rId2"/>
          <a:stretch>
            <a:fillRect/>
          </a:stretch>
        </p:blipFill>
        <p:spPr>
          <a:xfrm>
            <a:off x="530942" y="462979"/>
            <a:ext cx="9057771" cy="5377381"/>
          </a:xfrm>
          <a:prstGeom prst="rect">
            <a:avLst/>
          </a:prstGeom>
        </p:spPr>
      </p:pic>
      <p:pic>
        <p:nvPicPr>
          <p:cNvPr id="4" name="Picture 3">
            <a:extLst>
              <a:ext uri="{FF2B5EF4-FFF2-40B4-BE49-F238E27FC236}">
                <a16:creationId xmlns:a16="http://schemas.microsoft.com/office/drawing/2014/main" id="{AC00CF52-C446-9784-2B67-672128574BF0}"/>
              </a:ext>
            </a:extLst>
          </p:cNvPr>
          <p:cNvPicPr>
            <a:picLocks noChangeAspect="1"/>
          </p:cNvPicPr>
          <p:nvPr/>
        </p:nvPicPr>
        <p:blipFill rotWithShape="1">
          <a:blip r:embed="rId3"/>
          <a:srcRect r="11395"/>
          <a:stretch/>
        </p:blipFill>
        <p:spPr>
          <a:xfrm>
            <a:off x="8233038" y="186833"/>
            <a:ext cx="2572613" cy="2354784"/>
          </a:xfrm>
          <a:prstGeom prst="rect">
            <a:avLst/>
          </a:prstGeom>
          <a:ln>
            <a:solidFill>
              <a:schemeClr val="tx1"/>
            </a:solidFill>
          </a:ln>
        </p:spPr>
      </p:pic>
      <p:pic>
        <p:nvPicPr>
          <p:cNvPr id="6" name="Picture 5">
            <a:extLst>
              <a:ext uri="{FF2B5EF4-FFF2-40B4-BE49-F238E27FC236}">
                <a16:creationId xmlns:a16="http://schemas.microsoft.com/office/drawing/2014/main" id="{AE0CDA90-87AB-A2AE-66DE-2733CE92F609}"/>
              </a:ext>
            </a:extLst>
          </p:cNvPr>
          <p:cNvPicPr>
            <a:picLocks noChangeAspect="1"/>
          </p:cNvPicPr>
          <p:nvPr/>
        </p:nvPicPr>
        <p:blipFill>
          <a:blip r:embed="rId4"/>
          <a:stretch>
            <a:fillRect/>
          </a:stretch>
        </p:blipFill>
        <p:spPr>
          <a:xfrm>
            <a:off x="9588713" y="3429000"/>
            <a:ext cx="2522439" cy="2591025"/>
          </a:xfrm>
          <a:prstGeom prst="rect">
            <a:avLst/>
          </a:prstGeom>
          <a:ln>
            <a:solidFill>
              <a:schemeClr val="tx1"/>
            </a:solidFill>
          </a:ln>
        </p:spPr>
      </p:pic>
    </p:spTree>
    <p:extLst>
      <p:ext uri="{BB962C8B-B14F-4D97-AF65-F5344CB8AC3E}">
        <p14:creationId xmlns:p14="http://schemas.microsoft.com/office/powerpoint/2010/main" val="2490931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7336-4102-C558-573A-79E663B133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50DE80-18E0-2040-9C73-3B1FF70AACDD}"/>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Grouping with ngFor</a:t>
            </a:r>
            <a:endParaRPr lang="en-IN" sz="2800" dirty="0">
              <a:solidFill>
                <a:srgbClr val="002060"/>
              </a:solidFill>
            </a:endParaRPr>
          </a:p>
        </p:txBody>
      </p:sp>
      <p:pic>
        <p:nvPicPr>
          <p:cNvPr id="4" name="Picture 3">
            <a:extLst>
              <a:ext uri="{FF2B5EF4-FFF2-40B4-BE49-F238E27FC236}">
                <a16:creationId xmlns:a16="http://schemas.microsoft.com/office/drawing/2014/main" id="{454F3B3D-D34E-6B8A-81D7-6C8D23AD24F7}"/>
              </a:ext>
            </a:extLst>
          </p:cNvPr>
          <p:cNvPicPr>
            <a:picLocks noChangeAspect="1"/>
          </p:cNvPicPr>
          <p:nvPr/>
        </p:nvPicPr>
        <p:blipFill>
          <a:blip r:embed="rId2"/>
          <a:stretch>
            <a:fillRect/>
          </a:stretch>
        </p:blipFill>
        <p:spPr>
          <a:xfrm>
            <a:off x="377867" y="943864"/>
            <a:ext cx="9922100" cy="3574090"/>
          </a:xfrm>
          <a:prstGeom prst="rect">
            <a:avLst/>
          </a:prstGeom>
        </p:spPr>
      </p:pic>
      <p:pic>
        <p:nvPicPr>
          <p:cNvPr id="6" name="Picture 5">
            <a:extLst>
              <a:ext uri="{FF2B5EF4-FFF2-40B4-BE49-F238E27FC236}">
                <a16:creationId xmlns:a16="http://schemas.microsoft.com/office/drawing/2014/main" id="{6690D00C-7469-E6EC-5A1A-37522942B789}"/>
              </a:ext>
            </a:extLst>
          </p:cNvPr>
          <p:cNvPicPr>
            <a:picLocks noChangeAspect="1"/>
          </p:cNvPicPr>
          <p:nvPr/>
        </p:nvPicPr>
        <p:blipFill>
          <a:blip r:embed="rId3"/>
          <a:stretch>
            <a:fillRect/>
          </a:stretch>
        </p:blipFill>
        <p:spPr>
          <a:xfrm>
            <a:off x="3856831" y="3650335"/>
            <a:ext cx="5540220" cy="3086367"/>
          </a:xfrm>
          <a:prstGeom prst="rect">
            <a:avLst/>
          </a:prstGeom>
          <a:ln>
            <a:solidFill>
              <a:schemeClr val="bg1"/>
            </a:solidFill>
          </a:ln>
        </p:spPr>
      </p:pic>
      <p:pic>
        <p:nvPicPr>
          <p:cNvPr id="8" name="Picture 7">
            <a:extLst>
              <a:ext uri="{FF2B5EF4-FFF2-40B4-BE49-F238E27FC236}">
                <a16:creationId xmlns:a16="http://schemas.microsoft.com/office/drawing/2014/main" id="{3E33619A-127B-1D1D-B119-5A9DF5EFA823}"/>
              </a:ext>
            </a:extLst>
          </p:cNvPr>
          <p:cNvPicPr>
            <a:picLocks noChangeAspect="1"/>
          </p:cNvPicPr>
          <p:nvPr/>
        </p:nvPicPr>
        <p:blipFill>
          <a:blip r:embed="rId4"/>
          <a:stretch>
            <a:fillRect/>
          </a:stretch>
        </p:blipFill>
        <p:spPr>
          <a:xfrm>
            <a:off x="9133424" y="227642"/>
            <a:ext cx="2911092" cy="2240474"/>
          </a:xfrm>
          <a:prstGeom prst="rect">
            <a:avLst/>
          </a:prstGeom>
          <a:ln>
            <a:solidFill>
              <a:schemeClr val="tx1"/>
            </a:solidFill>
          </a:ln>
        </p:spPr>
      </p:pic>
    </p:spTree>
    <p:extLst>
      <p:ext uri="{BB962C8B-B14F-4D97-AF65-F5344CB8AC3E}">
        <p14:creationId xmlns:p14="http://schemas.microsoft.com/office/powerpoint/2010/main" val="1170736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07EC5-8B7D-5FDB-8398-10D70F6585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F7D23B-0B75-C74F-4803-CA26686B70C4}"/>
              </a:ext>
            </a:extLst>
          </p:cNvPr>
          <p:cNvPicPr>
            <a:picLocks noChangeAspect="1"/>
          </p:cNvPicPr>
          <p:nvPr/>
        </p:nvPicPr>
        <p:blipFill rotWithShape="1">
          <a:blip r:embed="rId2"/>
          <a:srcRect t="41583"/>
          <a:stretch/>
        </p:blipFill>
        <p:spPr>
          <a:xfrm>
            <a:off x="791780" y="1081547"/>
            <a:ext cx="10470787" cy="2234793"/>
          </a:xfrm>
          <a:prstGeom prst="rect">
            <a:avLst/>
          </a:prstGeom>
        </p:spPr>
      </p:pic>
      <p:sp>
        <p:nvSpPr>
          <p:cNvPr id="4" name="TextBox 3">
            <a:extLst>
              <a:ext uri="{FF2B5EF4-FFF2-40B4-BE49-F238E27FC236}">
                <a16:creationId xmlns:a16="http://schemas.microsoft.com/office/drawing/2014/main" id="{41A38157-02E1-B1AD-3B03-B0B838AB8622}"/>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err="1">
                <a:solidFill>
                  <a:srgbClr val="002060"/>
                </a:solidFill>
              </a:rPr>
              <a:t>ngStyle</a:t>
            </a:r>
            <a:endParaRPr lang="en-IN" sz="2800" dirty="0">
              <a:solidFill>
                <a:srgbClr val="002060"/>
              </a:solidFill>
            </a:endParaRPr>
          </a:p>
        </p:txBody>
      </p:sp>
    </p:spTree>
    <p:extLst>
      <p:ext uri="{BB962C8B-B14F-4D97-AF65-F5344CB8AC3E}">
        <p14:creationId xmlns:p14="http://schemas.microsoft.com/office/powerpoint/2010/main" val="378256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2) Component</a:t>
            </a:r>
            <a:endParaRPr lang="en-IN" sz="3200" dirty="0">
              <a:solidFill>
                <a:schemeClr val="bg1"/>
              </a:solidFill>
            </a:endParaRPr>
          </a:p>
        </p:txBody>
      </p:sp>
      <p:pic>
        <p:nvPicPr>
          <p:cNvPr id="5" name="Picture 4">
            <a:extLst>
              <a:ext uri="{FF2B5EF4-FFF2-40B4-BE49-F238E27FC236}">
                <a16:creationId xmlns:a16="http://schemas.microsoft.com/office/drawing/2014/main" id="{B38D9394-715F-80F1-E09E-7D49DB675416}"/>
              </a:ext>
            </a:extLst>
          </p:cNvPr>
          <p:cNvPicPr>
            <a:picLocks noChangeAspect="1"/>
          </p:cNvPicPr>
          <p:nvPr/>
        </p:nvPicPr>
        <p:blipFill>
          <a:blip r:embed="rId2"/>
          <a:stretch>
            <a:fillRect/>
          </a:stretch>
        </p:blipFill>
        <p:spPr>
          <a:xfrm>
            <a:off x="266208" y="1064933"/>
            <a:ext cx="11659584" cy="4147788"/>
          </a:xfrm>
          <a:prstGeom prst="rect">
            <a:avLst/>
          </a:prstGeom>
        </p:spPr>
      </p:pic>
      <p:sp>
        <p:nvSpPr>
          <p:cNvPr id="2" name="TextBox 1">
            <a:extLst>
              <a:ext uri="{FF2B5EF4-FFF2-40B4-BE49-F238E27FC236}">
                <a16:creationId xmlns:a16="http://schemas.microsoft.com/office/drawing/2014/main" id="{B5FB323C-3385-3C2C-BE8B-81D3F28A6A48}"/>
              </a:ext>
            </a:extLst>
          </p:cNvPr>
          <p:cNvSpPr txBox="1"/>
          <p:nvPr/>
        </p:nvSpPr>
        <p:spPr>
          <a:xfrm>
            <a:off x="3136490" y="5562234"/>
            <a:ext cx="5919019" cy="461665"/>
          </a:xfrm>
          <a:prstGeom prst="rect">
            <a:avLst/>
          </a:prstGeom>
          <a:noFill/>
        </p:spPr>
        <p:txBody>
          <a:bodyPr wrap="square" rtlCol="0">
            <a:spAutoFit/>
          </a:bodyPr>
          <a:lstStyle/>
          <a:p>
            <a:r>
              <a:rPr lang="en-US" sz="2400" dirty="0"/>
              <a:t>Example :-  app.component.ts</a:t>
            </a:r>
            <a:endParaRPr lang="en-IN" sz="2400" dirty="0"/>
          </a:p>
        </p:txBody>
      </p:sp>
    </p:spTree>
    <p:extLst>
      <p:ext uri="{BB962C8B-B14F-4D97-AF65-F5344CB8AC3E}">
        <p14:creationId xmlns:p14="http://schemas.microsoft.com/office/powerpoint/2010/main" val="257431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40BAD-AD15-0AAC-6510-176E13D980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9BD7817-2CAD-E3A6-1A6A-4AB546C626C4}"/>
              </a:ext>
            </a:extLst>
          </p:cNvPr>
          <p:cNvPicPr>
            <a:picLocks noChangeAspect="1"/>
          </p:cNvPicPr>
          <p:nvPr/>
        </p:nvPicPr>
        <p:blipFill>
          <a:blip r:embed="rId2"/>
          <a:stretch>
            <a:fillRect/>
          </a:stretch>
        </p:blipFill>
        <p:spPr>
          <a:xfrm>
            <a:off x="192623" y="330907"/>
            <a:ext cx="4884843" cy="1653683"/>
          </a:xfrm>
          <a:prstGeom prst="rect">
            <a:avLst/>
          </a:prstGeom>
        </p:spPr>
      </p:pic>
      <p:pic>
        <p:nvPicPr>
          <p:cNvPr id="5" name="Picture 4">
            <a:extLst>
              <a:ext uri="{FF2B5EF4-FFF2-40B4-BE49-F238E27FC236}">
                <a16:creationId xmlns:a16="http://schemas.microsoft.com/office/drawing/2014/main" id="{A428829E-5DFB-D9BD-F123-3D589CE41F3E}"/>
              </a:ext>
            </a:extLst>
          </p:cNvPr>
          <p:cNvPicPr>
            <a:picLocks noChangeAspect="1"/>
          </p:cNvPicPr>
          <p:nvPr/>
        </p:nvPicPr>
        <p:blipFill>
          <a:blip r:embed="rId3"/>
          <a:stretch>
            <a:fillRect/>
          </a:stretch>
        </p:blipFill>
        <p:spPr>
          <a:xfrm>
            <a:off x="6636216" y="163547"/>
            <a:ext cx="4366638" cy="6530906"/>
          </a:xfrm>
          <a:prstGeom prst="rect">
            <a:avLst/>
          </a:prstGeom>
        </p:spPr>
      </p:pic>
      <p:pic>
        <p:nvPicPr>
          <p:cNvPr id="7" name="Picture 6">
            <a:extLst>
              <a:ext uri="{FF2B5EF4-FFF2-40B4-BE49-F238E27FC236}">
                <a16:creationId xmlns:a16="http://schemas.microsoft.com/office/drawing/2014/main" id="{581AD3AE-CF8A-AC9C-DD4D-8F3342AD6D99}"/>
              </a:ext>
            </a:extLst>
          </p:cNvPr>
          <p:cNvPicPr>
            <a:picLocks noChangeAspect="1"/>
          </p:cNvPicPr>
          <p:nvPr/>
        </p:nvPicPr>
        <p:blipFill>
          <a:blip r:embed="rId4"/>
          <a:stretch>
            <a:fillRect/>
          </a:stretch>
        </p:blipFill>
        <p:spPr>
          <a:xfrm>
            <a:off x="788370" y="2105005"/>
            <a:ext cx="4764249" cy="4490804"/>
          </a:xfrm>
          <a:prstGeom prst="rect">
            <a:avLst/>
          </a:prstGeom>
          <a:ln>
            <a:solidFill>
              <a:schemeClr val="tx1"/>
            </a:solidFill>
          </a:ln>
        </p:spPr>
      </p:pic>
    </p:spTree>
    <p:extLst>
      <p:ext uri="{BB962C8B-B14F-4D97-AF65-F5344CB8AC3E}">
        <p14:creationId xmlns:p14="http://schemas.microsoft.com/office/powerpoint/2010/main" val="2575408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0FB1-5744-A1BF-9EB5-CBD60918C4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4B2753-2A27-D5AD-2E1D-66682D24A148}"/>
              </a:ext>
            </a:extLst>
          </p:cNvPr>
          <p:cNvSpPr txBox="1"/>
          <p:nvPr/>
        </p:nvSpPr>
        <p:spPr>
          <a:xfrm>
            <a:off x="3928188" y="121298"/>
            <a:ext cx="4861249" cy="523220"/>
          </a:xfrm>
          <a:prstGeom prst="rect">
            <a:avLst/>
          </a:prstGeom>
          <a:solidFill>
            <a:schemeClr val="bg2">
              <a:lumMod val="90000"/>
            </a:schemeClr>
          </a:solidFill>
        </p:spPr>
        <p:txBody>
          <a:bodyPr wrap="square" rtlCol="0">
            <a:spAutoFit/>
          </a:bodyPr>
          <a:lstStyle/>
          <a:p>
            <a:pPr algn="ctr"/>
            <a:r>
              <a:rPr lang="en-US" sz="2800" dirty="0">
                <a:solidFill>
                  <a:srgbClr val="002060"/>
                </a:solidFill>
              </a:rPr>
              <a:t>ngClass</a:t>
            </a:r>
            <a:endParaRPr lang="en-IN" sz="2800" dirty="0">
              <a:solidFill>
                <a:srgbClr val="002060"/>
              </a:solidFill>
            </a:endParaRPr>
          </a:p>
        </p:txBody>
      </p:sp>
      <p:sp>
        <p:nvSpPr>
          <p:cNvPr id="3" name="TextBox 2">
            <a:extLst>
              <a:ext uri="{FF2B5EF4-FFF2-40B4-BE49-F238E27FC236}">
                <a16:creationId xmlns:a16="http://schemas.microsoft.com/office/drawing/2014/main" id="{D9CC8764-EAA4-FCE2-90B9-5210CA222773}"/>
              </a:ext>
            </a:extLst>
          </p:cNvPr>
          <p:cNvSpPr txBox="1"/>
          <p:nvPr/>
        </p:nvSpPr>
        <p:spPr>
          <a:xfrm>
            <a:off x="442452" y="1219200"/>
            <a:ext cx="11012129" cy="2308324"/>
          </a:xfrm>
          <a:prstGeom prst="rect">
            <a:avLst/>
          </a:prstGeom>
          <a:noFill/>
        </p:spPr>
        <p:txBody>
          <a:bodyPr wrap="square" rtlCol="0">
            <a:spAutoFit/>
          </a:bodyPr>
          <a:lstStyle/>
          <a:p>
            <a:r>
              <a:rPr lang="en-US" sz="2400" dirty="0"/>
              <a:t>ngClass directive allows us to set the CSS class dynamically for a DOM element.</a:t>
            </a:r>
          </a:p>
          <a:p>
            <a:endParaRPr lang="en-US" sz="2400" dirty="0"/>
          </a:p>
          <a:p>
            <a:pPr marL="342900" indent="-342900">
              <a:buAutoNum type="arabicParenR"/>
            </a:pPr>
            <a:r>
              <a:rPr lang="en-US" sz="2400" dirty="0"/>
              <a:t>ngClass with string</a:t>
            </a:r>
          </a:p>
          <a:p>
            <a:pPr marL="342900" indent="-342900">
              <a:buAutoNum type="arabicParenR"/>
            </a:pPr>
            <a:r>
              <a:rPr lang="en-US" sz="2400" dirty="0"/>
              <a:t>ngClass with array</a:t>
            </a:r>
          </a:p>
          <a:p>
            <a:pPr marL="342900" indent="-342900">
              <a:buAutoNum type="arabicParenR"/>
            </a:pPr>
            <a:r>
              <a:rPr lang="en-US" sz="2400" dirty="0"/>
              <a:t>ngClass with object</a:t>
            </a:r>
          </a:p>
          <a:p>
            <a:pPr marL="342900" indent="-342900">
              <a:buAutoNum type="arabicParenR"/>
            </a:pPr>
            <a:r>
              <a:rPr lang="en-US" sz="2400" dirty="0"/>
              <a:t>ngClass with component method</a:t>
            </a:r>
            <a:endParaRPr lang="en-IN" sz="2400" dirty="0"/>
          </a:p>
        </p:txBody>
      </p:sp>
    </p:spTree>
    <p:extLst>
      <p:ext uri="{BB962C8B-B14F-4D97-AF65-F5344CB8AC3E}">
        <p14:creationId xmlns:p14="http://schemas.microsoft.com/office/powerpoint/2010/main" val="614550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BF07-0736-A816-9E45-BE0A7AF260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3D1BDC-6CD6-879A-FE5A-4D125B031773}"/>
              </a:ext>
            </a:extLst>
          </p:cNvPr>
          <p:cNvSpPr txBox="1"/>
          <p:nvPr/>
        </p:nvSpPr>
        <p:spPr>
          <a:xfrm>
            <a:off x="4247535" y="183388"/>
            <a:ext cx="4237704" cy="584775"/>
          </a:xfrm>
          <a:prstGeom prst="rect">
            <a:avLst/>
          </a:prstGeom>
          <a:noFill/>
        </p:spPr>
        <p:txBody>
          <a:bodyPr wrap="square" rtlCol="0">
            <a:spAutoFit/>
          </a:bodyPr>
          <a:lstStyle/>
          <a:p>
            <a:r>
              <a:rPr lang="en-US" sz="3200" dirty="0"/>
              <a:t>1) ngClass with string</a:t>
            </a:r>
            <a:endParaRPr lang="en-IN" sz="3200" dirty="0"/>
          </a:p>
        </p:txBody>
      </p:sp>
      <p:pic>
        <p:nvPicPr>
          <p:cNvPr id="4" name="Picture 3">
            <a:extLst>
              <a:ext uri="{FF2B5EF4-FFF2-40B4-BE49-F238E27FC236}">
                <a16:creationId xmlns:a16="http://schemas.microsoft.com/office/drawing/2014/main" id="{D474C844-5CA7-09C3-4D04-905066318B44}"/>
              </a:ext>
            </a:extLst>
          </p:cNvPr>
          <p:cNvPicPr>
            <a:picLocks noChangeAspect="1"/>
          </p:cNvPicPr>
          <p:nvPr/>
        </p:nvPicPr>
        <p:blipFill>
          <a:blip r:embed="rId2"/>
          <a:stretch>
            <a:fillRect/>
          </a:stretch>
        </p:blipFill>
        <p:spPr>
          <a:xfrm>
            <a:off x="521032" y="1295215"/>
            <a:ext cx="3726503" cy="4541914"/>
          </a:xfrm>
          <a:prstGeom prst="rect">
            <a:avLst/>
          </a:prstGeom>
        </p:spPr>
      </p:pic>
      <p:pic>
        <p:nvPicPr>
          <p:cNvPr id="6" name="Picture 5">
            <a:extLst>
              <a:ext uri="{FF2B5EF4-FFF2-40B4-BE49-F238E27FC236}">
                <a16:creationId xmlns:a16="http://schemas.microsoft.com/office/drawing/2014/main" id="{1104C1A7-6F99-F578-FF1B-B6F35AC61EBB}"/>
              </a:ext>
            </a:extLst>
          </p:cNvPr>
          <p:cNvPicPr>
            <a:picLocks noChangeAspect="1"/>
          </p:cNvPicPr>
          <p:nvPr/>
        </p:nvPicPr>
        <p:blipFill>
          <a:blip r:embed="rId3"/>
          <a:stretch>
            <a:fillRect/>
          </a:stretch>
        </p:blipFill>
        <p:spPr>
          <a:xfrm>
            <a:off x="4631689" y="1295215"/>
            <a:ext cx="6645216" cy="2133785"/>
          </a:xfrm>
          <a:prstGeom prst="rect">
            <a:avLst/>
          </a:prstGeom>
        </p:spPr>
      </p:pic>
      <p:pic>
        <p:nvPicPr>
          <p:cNvPr id="8" name="Picture 7">
            <a:extLst>
              <a:ext uri="{FF2B5EF4-FFF2-40B4-BE49-F238E27FC236}">
                <a16:creationId xmlns:a16="http://schemas.microsoft.com/office/drawing/2014/main" id="{50A036A8-A7FE-6035-D622-A7DF3425D335}"/>
              </a:ext>
            </a:extLst>
          </p:cNvPr>
          <p:cNvPicPr>
            <a:picLocks noChangeAspect="1"/>
          </p:cNvPicPr>
          <p:nvPr/>
        </p:nvPicPr>
        <p:blipFill rotWithShape="1">
          <a:blip r:embed="rId4"/>
          <a:srcRect r="13140"/>
          <a:stretch/>
        </p:blipFill>
        <p:spPr>
          <a:xfrm>
            <a:off x="5024981" y="3689296"/>
            <a:ext cx="3460258" cy="2147833"/>
          </a:xfrm>
          <a:prstGeom prst="rect">
            <a:avLst/>
          </a:prstGeom>
          <a:ln>
            <a:solidFill>
              <a:schemeClr val="tx1"/>
            </a:solidFill>
          </a:ln>
        </p:spPr>
      </p:pic>
    </p:spTree>
    <p:extLst>
      <p:ext uri="{BB962C8B-B14F-4D97-AF65-F5344CB8AC3E}">
        <p14:creationId xmlns:p14="http://schemas.microsoft.com/office/powerpoint/2010/main" val="82719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31776-1D6F-003F-B69F-17D0F1E265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E6CA01-D023-4DE4-881F-91F4C44D75F9}"/>
              </a:ext>
            </a:extLst>
          </p:cNvPr>
          <p:cNvSpPr txBox="1"/>
          <p:nvPr/>
        </p:nvSpPr>
        <p:spPr>
          <a:xfrm>
            <a:off x="4247535" y="183388"/>
            <a:ext cx="4237704" cy="584775"/>
          </a:xfrm>
          <a:prstGeom prst="rect">
            <a:avLst/>
          </a:prstGeom>
          <a:noFill/>
        </p:spPr>
        <p:txBody>
          <a:bodyPr wrap="square" rtlCol="0">
            <a:spAutoFit/>
          </a:bodyPr>
          <a:lstStyle/>
          <a:p>
            <a:r>
              <a:rPr lang="en-US" sz="3200" dirty="0"/>
              <a:t>2) ngClass with array</a:t>
            </a:r>
            <a:endParaRPr lang="en-IN" sz="3200" dirty="0"/>
          </a:p>
        </p:txBody>
      </p:sp>
      <p:pic>
        <p:nvPicPr>
          <p:cNvPr id="4" name="Picture 3">
            <a:extLst>
              <a:ext uri="{FF2B5EF4-FFF2-40B4-BE49-F238E27FC236}">
                <a16:creationId xmlns:a16="http://schemas.microsoft.com/office/drawing/2014/main" id="{EB9E7109-220C-B196-BE80-A3D3FC9027A9}"/>
              </a:ext>
            </a:extLst>
          </p:cNvPr>
          <p:cNvPicPr>
            <a:picLocks noChangeAspect="1"/>
          </p:cNvPicPr>
          <p:nvPr/>
        </p:nvPicPr>
        <p:blipFill>
          <a:blip r:embed="rId2"/>
          <a:stretch>
            <a:fillRect/>
          </a:stretch>
        </p:blipFill>
        <p:spPr>
          <a:xfrm>
            <a:off x="521032" y="1295215"/>
            <a:ext cx="3726503" cy="4541914"/>
          </a:xfrm>
          <a:prstGeom prst="rect">
            <a:avLst/>
          </a:prstGeom>
        </p:spPr>
      </p:pic>
      <p:pic>
        <p:nvPicPr>
          <p:cNvPr id="8" name="Picture 7">
            <a:extLst>
              <a:ext uri="{FF2B5EF4-FFF2-40B4-BE49-F238E27FC236}">
                <a16:creationId xmlns:a16="http://schemas.microsoft.com/office/drawing/2014/main" id="{B21383C1-8500-623A-E02E-98C41E247FF3}"/>
              </a:ext>
            </a:extLst>
          </p:cNvPr>
          <p:cNvPicPr>
            <a:picLocks noChangeAspect="1"/>
          </p:cNvPicPr>
          <p:nvPr/>
        </p:nvPicPr>
        <p:blipFill rotWithShape="1">
          <a:blip r:embed="rId3"/>
          <a:srcRect r="13140"/>
          <a:stretch/>
        </p:blipFill>
        <p:spPr>
          <a:xfrm>
            <a:off x="5024981" y="3689296"/>
            <a:ext cx="3460258" cy="2147833"/>
          </a:xfrm>
          <a:prstGeom prst="rect">
            <a:avLst/>
          </a:prstGeom>
          <a:ln>
            <a:solidFill>
              <a:schemeClr val="tx1"/>
            </a:solidFill>
          </a:ln>
        </p:spPr>
      </p:pic>
      <p:pic>
        <p:nvPicPr>
          <p:cNvPr id="5" name="Picture 4">
            <a:extLst>
              <a:ext uri="{FF2B5EF4-FFF2-40B4-BE49-F238E27FC236}">
                <a16:creationId xmlns:a16="http://schemas.microsoft.com/office/drawing/2014/main" id="{77660A7B-5107-4B8A-12D1-7374D1B25EBE}"/>
              </a:ext>
            </a:extLst>
          </p:cNvPr>
          <p:cNvPicPr>
            <a:picLocks noChangeAspect="1"/>
          </p:cNvPicPr>
          <p:nvPr/>
        </p:nvPicPr>
        <p:blipFill>
          <a:blip r:embed="rId4"/>
          <a:stretch>
            <a:fillRect/>
          </a:stretch>
        </p:blipFill>
        <p:spPr>
          <a:xfrm>
            <a:off x="4714876" y="1295215"/>
            <a:ext cx="7049111" cy="2217612"/>
          </a:xfrm>
          <a:prstGeom prst="rect">
            <a:avLst/>
          </a:prstGeom>
        </p:spPr>
      </p:pic>
    </p:spTree>
    <p:extLst>
      <p:ext uri="{BB962C8B-B14F-4D97-AF65-F5344CB8AC3E}">
        <p14:creationId xmlns:p14="http://schemas.microsoft.com/office/powerpoint/2010/main" val="1612360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D60B-80F9-1BEB-F29E-EC69CCE485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97957C-1364-E2C0-227A-EB5B5634E83E}"/>
              </a:ext>
            </a:extLst>
          </p:cNvPr>
          <p:cNvSpPr txBox="1"/>
          <p:nvPr/>
        </p:nvSpPr>
        <p:spPr>
          <a:xfrm>
            <a:off x="4247535" y="183388"/>
            <a:ext cx="4237704" cy="584775"/>
          </a:xfrm>
          <a:prstGeom prst="rect">
            <a:avLst/>
          </a:prstGeom>
          <a:noFill/>
        </p:spPr>
        <p:txBody>
          <a:bodyPr wrap="square" rtlCol="0">
            <a:spAutoFit/>
          </a:bodyPr>
          <a:lstStyle/>
          <a:p>
            <a:r>
              <a:rPr lang="en-US" sz="3200" dirty="0"/>
              <a:t>3) ngClass with object</a:t>
            </a:r>
            <a:endParaRPr lang="en-IN" sz="3200" dirty="0"/>
          </a:p>
        </p:txBody>
      </p:sp>
      <p:pic>
        <p:nvPicPr>
          <p:cNvPr id="4" name="Picture 3">
            <a:extLst>
              <a:ext uri="{FF2B5EF4-FFF2-40B4-BE49-F238E27FC236}">
                <a16:creationId xmlns:a16="http://schemas.microsoft.com/office/drawing/2014/main" id="{B509CCEF-01E2-BE82-0877-F61315748D7D}"/>
              </a:ext>
            </a:extLst>
          </p:cNvPr>
          <p:cNvPicPr>
            <a:picLocks noChangeAspect="1"/>
          </p:cNvPicPr>
          <p:nvPr/>
        </p:nvPicPr>
        <p:blipFill>
          <a:blip r:embed="rId2"/>
          <a:stretch>
            <a:fillRect/>
          </a:stretch>
        </p:blipFill>
        <p:spPr>
          <a:xfrm>
            <a:off x="167070" y="1287594"/>
            <a:ext cx="3726503" cy="4541914"/>
          </a:xfrm>
          <a:prstGeom prst="rect">
            <a:avLst/>
          </a:prstGeom>
        </p:spPr>
      </p:pic>
      <p:pic>
        <p:nvPicPr>
          <p:cNvPr id="8" name="Picture 7">
            <a:extLst>
              <a:ext uri="{FF2B5EF4-FFF2-40B4-BE49-F238E27FC236}">
                <a16:creationId xmlns:a16="http://schemas.microsoft.com/office/drawing/2014/main" id="{3416278E-FF0E-5BC6-D971-14D088958392}"/>
              </a:ext>
            </a:extLst>
          </p:cNvPr>
          <p:cNvPicPr>
            <a:picLocks noChangeAspect="1"/>
          </p:cNvPicPr>
          <p:nvPr/>
        </p:nvPicPr>
        <p:blipFill rotWithShape="1">
          <a:blip r:embed="rId3"/>
          <a:srcRect r="13140"/>
          <a:stretch/>
        </p:blipFill>
        <p:spPr>
          <a:xfrm>
            <a:off x="5024981" y="3689296"/>
            <a:ext cx="3460258" cy="2147833"/>
          </a:xfrm>
          <a:prstGeom prst="rect">
            <a:avLst/>
          </a:prstGeom>
          <a:ln>
            <a:solidFill>
              <a:schemeClr val="tx1"/>
            </a:solidFill>
          </a:ln>
        </p:spPr>
      </p:pic>
      <p:pic>
        <p:nvPicPr>
          <p:cNvPr id="6" name="Picture 5">
            <a:extLst>
              <a:ext uri="{FF2B5EF4-FFF2-40B4-BE49-F238E27FC236}">
                <a16:creationId xmlns:a16="http://schemas.microsoft.com/office/drawing/2014/main" id="{287C4025-1E40-B745-79FD-B80AC16D12C1}"/>
              </a:ext>
            </a:extLst>
          </p:cNvPr>
          <p:cNvPicPr>
            <a:picLocks noChangeAspect="1"/>
          </p:cNvPicPr>
          <p:nvPr/>
        </p:nvPicPr>
        <p:blipFill>
          <a:blip r:embed="rId4"/>
          <a:stretch>
            <a:fillRect/>
          </a:stretch>
        </p:blipFill>
        <p:spPr>
          <a:xfrm>
            <a:off x="4091238" y="1287594"/>
            <a:ext cx="8100762" cy="2141406"/>
          </a:xfrm>
          <a:prstGeom prst="rect">
            <a:avLst/>
          </a:prstGeom>
        </p:spPr>
      </p:pic>
    </p:spTree>
    <p:extLst>
      <p:ext uri="{BB962C8B-B14F-4D97-AF65-F5344CB8AC3E}">
        <p14:creationId xmlns:p14="http://schemas.microsoft.com/office/powerpoint/2010/main" val="1068648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CA712-C839-A712-74D2-3601E09235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61E2FE-1326-F370-0B32-95D383490022}"/>
              </a:ext>
            </a:extLst>
          </p:cNvPr>
          <p:cNvSpPr txBox="1"/>
          <p:nvPr/>
        </p:nvSpPr>
        <p:spPr>
          <a:xfrm>
            <a:off x="2910347" y="94898"/>
            <a:ext cx="6184491" cy="584775"/>
          </a:xfrm>
          <a:prstGeom prst="rect">
            <a:avLst/>
          </a:prstGeom>
          <a:noFill/>
        </p:spPr>
        <p:txBody>
          <a:bodyPr wrap="square" rtlCol="0">
            <a:spAutoFit/>
          </a:bodyPr>
          <a:lstStyle/>
          <a:p>
            <a:r>
              <a:rPr lang="en-US" sz="3200" dirty="0"/>
              <a:t>4) ngClass with component method</a:t>
            </a:r>
            <a:endParaRPr lang="en-IN" sz="3200" dirty="0"/>
          </a:p>
        </p:txBody>
      </p:sp>
      <p:pic>
        <p:nvPicPr>
          <p:cNvPr id="4" name="Picture 3">
            <a:extLst>
              <a:ext uri="{FF2B5EF4-FFF2-40B4-BE49-F238E27FC236}">
                <a16:creationId xmlns:a16="http://schemas.microsoft.com/office/drawing/2014/main" id="{D97C05AE-660F-9D11-04EA-2BD2F63056BD}"/>
              </a:ext>
            </a:extLst>
          </p:cNvPr>
          <p:cNvPicPr>
            <a:picLocks noChangeAspect="1"/>
          </p:cNvPicPr>
          <p:nvPr/>
        </p:nvPicPr>
        <p:blipFill>
          <a:blip r:embed="rId2"/>
          <a:stretch>
            <a:fillRect/>
          </a:stretch>
        </p:blipFill>
        <p:spPr>
          <a:xfrm>
            <a:off x="132685" y="825478"/>
            <a:ext cx="3726503" cy="4541914"/>
          </a:xfrm>
          <a:prstGeom prst="rect">
            <a:avLst/>
          </a:prstGeom>
        </p:spPr>
      </p:pic>
      <p:pic>
        <p:nvPicPr>
          <p:cNvPr id="8" name="Picture 7">
            <a:extLst>
              <a:ext uri="{FF2B5EF4-FFF2-40B4-BE49-F238E27FC236}">
                <a16:creationId xmlns:a16="http://schemas.microsoft.com/office/drawing/2014/main" id="{654062FA-02A5-DEF4-88EE-91EE954B9A67}"/>
              </a:ext>
            </a:extLst>
          </p:cNvPr>
          <p:cNvPicPr>
            <a:picLocks noChangeAspect="1"/>
          </p:cNvPicPr>
          <p:nvPr/>
        </p:nvPicPr>
        <p:blipFill rotWithShape="1">
          <a:blip r:embed="rId3"/>
          <a:srcRect r="13140"/>
          <a:stretch/>
        </p:blipFill>
        <p:spPr>
          <a:xfrm>
            <a:off x="4365871" y="3352660"/>
            <a:ext cx="3460258" cy="2147833"/>
          </a:xfrm>
          <a:prstGeom prst="rect">
            <a:avLst/>
          </a:prstGeom>
          <a:ln>
            <a:solidFill>
              <a:schemeClr val="tx1"/>
            </a:solidFill>
          </a:ln>
        </p:spPr>
      </p:pic>
      <p:pic>
        <p:nvPicPr>
          <p:cNvPr id="5" name="Picture 4">
            <a:extLst>
              <a:ext uri="{FF2B5EF4-FFF2-40B4-BE49-F238E27FC236}">
                <a16:creationId xmlns:a16="http://schemas.microsoft.com/office/drawing/2014/main" id="{1A425F5B-29F9-07F8-2DCC-F7E830C66F1A}"/>
              </a:ext>
            </a:extLst>
          </p:cNvPr>
          <p:cNvPicPr>
            <a:picLocks noChangeAspect="1"/>
          </p:cNvPicPr>
          <p:nvPr/>
        </p:nvPicPr>
        <p:blipFill>
          <a:blip r:embed="rId4"/>
          <a:stretch>
            <a:fillRect/>
          </a:stretch>
        </p:blipFill>
        <p:spPr>
          <a:xfrm>
            <a:off x="8873879" y="2315653"/>
            <a:ext cx="3185436" cy="4221846"/>
          </a:xfrm>
          <a:prstGeom prst="rect">
            <a:avLst/>
          </a:prstGeom>
        </p:spPr>
      </p:pic>
      <p:pic>
        <p:nvPicPr>
          <p:cNvPr id="9" name="Picture 8">
            <a:extLst>
              <a:ext uri="{FF2B5EF4-FFF2-40B4-BE49-F238E27FC236}">
                <a16:creationId xmlns:a16="http://schemas.microsoft.com/office/drawing/2014/main" id="{0F660061-2D90-63A0-1F0D-080E1304D62D}"/>
              </a:ext>
            </a:extLst>
          </p:cNvPr>
          <p:cNvPicPr>
            <a:picLocks noChangeAspect="1"/>
          </p:cNvPicPr>
          <p:nvPr/>
        </p:nvPicPr>
        <p:blipFill>
          <a:blip r:embed="rId5"/>
          <a:stretch>
            <a:fillRect/>
          </a:stretch>
        </p:blipFill>
        <p:spPr>
          <a:xfrm>
            <a:off x="3069829" y="871031"/>
            <a:ext cx="6241321" cy="1371719"/>
          </a:xfrm>
          <a:prstGeom prst="rect">
            <a:avLst/>
          </a:prstGeom>
          <a:ln>
            <a:solidFill>
              <a:schemeClr val="bg1"/>
            </a:solidFill>
          </a:ln>
        </p:spPr>
      </p:pic>
    </p:spTree>
    <p:extLst>
      <p:ext uri="{BB962C8B-B14F-4D97-AF65-F5344CB8AC3E}">
        <p14:creationId xmlns:p14="http://schemas.microsoft.com/office/powerpoint/2010/main" val="3855098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EC5E5-C186-7F69-420E-25AC20AC46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AAF480-F439-DAD8-871B-CC3CC3BE7B0F}"/>
              </a:ext>
            </a:extLst>
          </p:cNvPr>
          <p:cNvSpPr txBox="1"/>
          <p:nvPr/>
        </p:nvSpPr>
        <p:spPr>
          <a:xfrm>
            <a:off x="4621161" y="127820"/>
            <a:ext cx="3333136" cy="584775"/>
          </a:xfrm>
          <a:prstGeom prst="rect">
            <a:avLst/>
          </a:prstGeom>
          <a:solidFill>
            <a:srgbClr val="C00000"/>
          </a:solidFill>
        </p:spPr>
        <p:txBody>
          <a:bodyPr wrap="square" rtlCol="0">
            <a:spAutoFit/>
          </a:bodyPr>
          <a:lstStyle/>
          <a:p>
            <a:pPr algn="ctr"/>
            <a:r>
              <a:rPr lang="en-US" sz="3200" dirty="0">
                <a:solidFill>
                  <a:schemeClr val="bg1"/>
                </a:solidFill>
              </a:rPr>
              <a:t>Data Binding</a:t>
            </a:r>
            <a:endParaRPr lang="en-IN" sz="3200" dirty="0">
              <a:solidFill>
                <a:schemeClr val="bg1"/>
              </a:solidFill>
            </a:endParaRPr>
          </a:p>
        </p:txBody>
      </p:sp>
      <p:sp>
        <p:nvSpPr>
          <p:cNvPr id="3" name="TextBox 2">
            <a:extLst>
              <a:ext uri="{FF2B5EF4-FFF2-40B4-BE49-F238E27FC236}">
                <a16:creationId xmlns:a16="http://schemas.microsoft.com/office/drawing/2014/main" id="{2990ACA8-BA55-3FC8-B0EE-229CD214D9C8}"/>
              </a:ext>
            </a:extLst>
          </p:cNvPr>
          <p:cNvSpPr txBox="1"/>
          <p:nvPr/>
        </p:nvSpPr>
        <p:spPr>
          <a:xfrm>
            <a:off x="521110" y="1140542"/>
            <a:ext cx="11277600" cy="1631216"/>
          </a:xfrm>
          <a:prstGeom prst="rect">
            <a:avLst/>
          </a:prstGeom>
          <a:noFill/>
        </p:spPr>
        <p:txBody>
          <a:bodyPr wrap="square" rtlCol="0">
            <a:spAutoFit/>
          </a:bodyPr>
          <a:lstStyle/>
          <a:p>
            <a:r>
              <a:rPr lang="en-US" sz="2000" dirty="0"/>
              <a:t>Data Binding means to bind the View (HTML content) with Controller’s (Component’s) field . That is whenever we display dynamic data on a view (HTML) </a:t>
            </a:r>
            <a:r>
              <a:rPr lang="en-US" sz="2000" dirty="0" err="1"/>
              <a:t>fro</a:t>
            </a:r>
            <a:r>
              <a:rPr lang="en-US" sz="2000" dirty="0"/>
              <a:t> Component, data binding is used.</a:t>
            </a:r>
          </a:p>
          <a:p>
            <a:endParaRPr lang="en-US" sz="2000" dirty="0"/>
          </a:p>
          <a:p>
            <a:r>
              <a:rPr lang="en-US" sz="2000" dirty="0"/>
              <a:t>Data Binding basically means interacting with data. So, we can say that the interaction between templates and business logic is called data binding.</a:t>
            </a:r>
            <a:endParaRPr lang="en-IN" sz="2000" dirty="0"/>
          </a:p>
        </p:txBody>
      </p:sp>
      <p:pic>
        <p:nvPicPr>
          <p:cNvPr id="1026" name="Picture 2" descr="Introduction To Data Binding In Angular 2">
            <a:extLst>
              <a:ext uri="{FF2B5EF4-FFF2-40B4-BE49-F238E27FC236}">
                <a16:creationId xmlns:a16="http://schemas.microsoft.com/office/drawing/2014/main" id="{121BE1A0-C795-36A5-A4E1-3D38D48BA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53" y="2882080"/>
            <a:ext cx="6200775"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49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1FB7-FC18-1D5A-9AD7-7B33FAD12C25}"/>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853DF000-C078-F3C1-75D0-758C2B5BCC1B}"/>
              </a:ext>
            </a:extLst>
          </p:cNvPr>
          <p:cNvGrpSpPr/>
          <p:nvPr/>
        </p:nvGrpSpPr>
        <p:grpSpPr>
          <a:xfrm>
            <a:off x="1106129" y="521109"/>
            <a:ext cx="9306232" cy="5954832"/>
            <a:chOff x="476864" y="658761"/>
            <a:chExt cx="9306232" cy="5954832"/>
          </a:xfrm>
        </p:grpSpPr>
        <p:sp>
          <p:nvSpPr>
            <p:cNvPr id="2" name="Rectangle 1">
              <a:extLst>
                <a:ext uri="{FF2B5EF4-FFF2-40B4-BE49-F238E27FC236}">
                  <a16:creationId xmlns:a16="http://schemas.microsoft.com/office/drawing/2014/main" id="{BD8FA9B7-2162-F5BC-EAFA-A944BB94233A}"/>
                </a:ext>
              </a:extLst>
            </p:cNvPr>
            <p:cNvSpPr/>
            <p:nvPr/>
          </p:nvSpPr>
          <p:spPr>
            <a:xfrm>
              <a:off x="4699820" y="658761"/>
              <a:ext cx="2792360" cy="56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 Binding</a:t>
              </a:r>
              <a:endParaRPr lang="en-IN" sz="2400" dirty="0"/>
            </a:p>
          </p:txBody>
        </p:sp>
        <p:sp>
          <p:nvSpPr>
            <p:cNvPr id="4" name="Rectangle 3">
              <a:extLst>
                <a:ext uri="{FF2B5EF4-FFF2-40B4-BE49-F238E27FC236}">
                  <a16:creationId xmlns:a16="http://schemas.microsoft.com/office/drawing/2014/main" id="{5B8E1AB8-8C29-F3AB-322C-6AB7D25AA4DC}"/>
                </a:ext>
              </a:extLst>
            </p:cNvPr>
            <p:cNvSpPr/>
            <p:nvPr/>
          </p:nvSpPr>
          <p:spPr>
            <a:xfrm>
              <a:off x="6990736" y="1858297"/>
              <a:ext cx="2792360" cy="56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Two-way  Binding</a:t>
              </a:r>
              <a:endParaRPr lang="en-IN" sz="2400" dirty="0"/>
            </a:p>
          </p:txBody>
        </p:sp>
        <p:sp>
          <p:nvSpPr>
            <p:cNvPr id="5" name="Rectangle 4">
              <a:extLst>
                <a:ext uri="{FF2B5EF4-FFF2-40B4-BE49-F238E27FC236}">
                  <a16:creationId xmlns:a16="http://schemas.microsoft.com/office/drawing/2014/main" id="{1F1E0A47-1D6A-7E78-83D0-C26D45B9FA23}"/>
                </a:ext>
              </a:extLst>
            </p:cNvPr>
            <p:cNvSpPr/>
            <p:nvPr/>
          </p:nvSpPr>
          <p:spPr>
            <a:xfrm>
              <a:off x="2369574" y="1858297"/>
              <a:ext cx="2792360" cy="56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One-way Binding</a:t>
              </a:r>
              <a:endParaRPr lang="en-IN" sz="2400" dirty="0"/>
            </a:p>
          </p:txBody>
        </p:sp>
        <p:sp>
          <p:nvSpPr>
            <p:cNvPr id="6" name="Rectangle 5">
              <a:extLst>
                <a:ext uri="{FF2B5EF4-FFF2-40B4-BE49-F238E27FC236}">
                  <a16:creationId xmlns:a16="http://schemas.microsoft.com/office/drawing/2014/main" id="{E7509A9D-366D-42C1-78C5-CF07D54FFEB6}"/>
                </a:ext>
              </a:extLst>
            </p:cNvPr>
            <p:cNvSpPr/>
            <p:nvPr/>
          </p:nvSpPr>
          <p:spPr>
            <a:xfrm>
              <a:off x="476864" y="3429000"/>
              <a:ext cx="2792360" cy="216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Component to View</a:t>
              </a:r>
            </a:p>
            <a:p>
              <a:pPr algn="ctr"/>
              <a:r>
                <a:rPr lang="en-US" sz="2000" dirty="0"/>
                <a:t>Interpolation Binding</a:t>
              </a:r>
            </a:p>
            <a:p>
              <a:pPr algn="ctr"/>
              <a:r>
                <a:rPr lang="en-US" sz="2000" dirty="0"/>
                <a:t>Property Binding</a:t>
              </a:r>
            </a:p>
            <a:p>
              <a:pPr algn="ctr"/>
              <a:r>
                <a:rPr lang="en-US" sz="2000" dirty="0"/>
                <a:t>Style Binding</a:t>
              </a:r>
            </a:p>
            <a:p>
              <a:pPr algn="ctr"/>
              <a:r>
                <a:rPr lang="en-US" sz="2000" dirty="0"/>
                <a:t>Class Binding</a:t>
              </a:r>
            </a:p>
            <a:p>
              <a:pPr algn="ctr"/>
              <a:r>
                <a:rPr lang="en-US" sz="2000" dirty="0"/>
                <a:t>Attribute Binding</a:t>
              </a:r>
              <a:endParaRPr lang="en-IN" sz="2000" dirty="0"/>
            </a:p>
          </p:txBody>
        </p:sp>
        <p:sp>
          <p:nvSpPr>
            <p:cNvPr id="7" name="Rectangle 6">
              <a:extLst>
                <a:ext uri="{FF2B5EF4-FFF2-40B4-BE49-F238E27FC236}">
                  <a16:creationId xmlns:a16="http://schemas.microsoft.com/office/drawing/2014/main" id="{9712D0F2-642F-9016-C5C8-39FEEEF65611}"/>
                </a:ext>
              </a:extLst>
            </p:cNvPr>
            <p:cNvSpPr/>
            <p:nvPr/>
          </p:nvSpPr>
          <p:spPr>
            <a:xfrm>
              <a:off x="3819830" y="3429000"/>
              <a:ext cx="2792360" cy="216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View to Component</a:t>
              </a:r>
            </a:p>
            <a:p>
              <a:pPr algn="ctr"/>
              <a:r>
                <a:rPr lang="en-US" sz="2000" dirty="0">
                  <a:solidFill>
                    <a:schemeClr val="bg1"/>
                  </a:solidFill>
                </a:rPr>
                <a:t>Event Binding</a:t>
              </a:r>
              <a:endParaRPr lang="en-IN" sz="2000" dirty="0">
                <a:solidFill>
                  <a:schemeClr val="bg1"/>
                </a:solidFill>
              </a:endParaRPr>
            </a:p>
          </p:txBody>
        </p:sp>
        <p:cxnSp>
          <p:nvCxnSpPr>
            <p:cNvPr id="9" name="Straight Arrow Connector 8">
              <a:extLst>
                <a:ext uri="{FF2B5EF4-FFF2-40B4-BE49-F238E27FC236}">
                  <a16:creationId xmlns:a16="http://schemas.microsoft.com/office/drawing/2014/main" id="{FC22E17B-BAC1-7706-84AE-EB507EFFE84B}"/>
                </a:ext>
              </a:extLst>
            </p:cNvPr>
            <p:cNvCxnSpPr>
              <a:stCxn id="2" idx="2"/>
              <a:endCxn id="5" idx="0"/>
            </p:cNvCxnSpPr>
            <p:nvPr/>
          </p:nvCxnSpPr>
          <p:spPr>
            <a:xfrm flipH="1">
              <a:off x="3765754" y="1219199"/>
              <a:ext cx="2330246" cy="6390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34A85688-E444-24D3-20C1-A465BD9EE59C}"/>
                </a:ext>
              </a:extLst>
            </p:cNvPr>
            <p:cNvCxnSpPr>
              <a:stCxn id="2" idx="2"/>
              <a:endCxn id="4" idx="0"/>
            </p:cNvCxnSpPr>
            <p:nvPr/>
          </p:nvCxnSpPr>
          <p:spPr>
            <a:xfrm>
              <a:off x="6096000" y="1219199"/>
              <a:ext cx="2290916" cy="6390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14BF6AB-458B-A0CA-D65D-C6814F7E5E4E}"/>
                </a:ext>
              </a:extLst>
            </p:cNvPr>
            <p:cNvCxnSpPr>
              <a:stCxn id="5" idx="2"/>
              <a:endCxn id="6" idx="0"/>
            </p:cNvCxnSpPr>
            <p:nvPr/>
          </p:nvCxnSpPr>
          <p:spPr>
            <a:xfrm flipH="1">
              <a:off x="1873044" y="2418735"/>
              <a:ext cx="1892710" cy="10102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BA715F0E-9AE6-B7CE-DD51-B8E3488F03C1}"/>
                </a:ext>
              </a:extLst>
            </p:cNvPr>
            <p:cNvCxnSpPr>
              <a:stCxn id="5" idx="2"/>
            </p:cNvCxnSpPr>
            <p:nvPr/>
          </p:nvCxnSpPr>
          <p:spPr>
            <a:xfrm>
              <a:off x="3765754" y="2418735"/>
              <a:ext cx="1533833" cy="11012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64809E42-DB12-727C-575A-AA59FF7D0D3A}"/>
                </a:ext>
              </a:extLst>
            </p:cNvPr>
            <p:cNvSpPr txBox="1"/>
            <p:nvPr/>
          </p:nvSpPr>
          <p:spPr>
            <a:xfrm>
              <a:off x="3751004" y="5782596"/>
              <a:ext cx="5451989" cy="830997"/>
            </a:xfrm>
            <a:prstGeom prst="rect">
              <a:avLst/>
            </a:prstGeom>
            <a:noFill/>
          </p:spPr>
          <p:txBody>
            <a:bodyPr wrap="square" rtlCol="0">
              <a:spAutoFit/>
            </a:bodyPr>
            <a:lstStyle/>
            <a:p>
              <a:pPr marL="342900" indent="-342900">
                <a:buAutoNum type="arabicParenR"/>
              </a:pPr>
              <a:r>
                <a:rPr lang="en-US" sz="2400" dirty="0"/>
                <a:t>Component :-  app.component.html</a:t>
              </a:r>
            </a:p>
            <a:p>
              <a:pPr marL="342900" indent="-342900">
                <a:buAutoNum type="arabicParenR"/>
              </a:pPr>
              <a:r>
                <a:rPr lang="en-US" sz="2400" dirty="0"/>
                <a:t>View             :-  app.component.ts</a:t>
              </a:r>
              <a:endParaRPr lang="en-IN" sz="2400" dirty="0"/>
            </a:p>
          </p:txBody>
        </p:sp>
      </p:grpSp>
    </p:spTree>
    <p:extLst>
      <p:ext uri="{BB962C8B-B14F-4D97-AF65-F5344CB8AC3E}">
        <p14:creationId xmlns:p14="http://schemas.microsoft.com/office/powerpoint/2010/main" val="4185300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2C72-4C88-3601-01FD-CFB457E961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477910-DBD8-4E8E-B37E-A08653BCED8E}"/>
              </a:ext>
            </a:extLst>
          </p:cNvPr>
          <p:cNvSpPr txBox="1"/>
          <p:nvPr/>
        </p:nvSpPr>
        <p:spPr>
          <a:xfrm>
            <a:off x="521110" y="1140542"/>
            <a:ext cx="11277600" cy="2308324"/>
          </a:xfrm>
          <a:prstGeom prst="rect">
            <a:avLst/>
          </a:prstGeom>
          <a:noFill/>
        </p:spPr>
        <p:txBody>
          <a:bodyPr wrap="square" rtlCol="0">
            <a:spAutoFit/>
          </a:bodyPr>
          <a:lstStyle/>
          <a:p>
            <a:r>
              <a:rPr lang="en-US" sz="2400" dirty="0"/>
              <a:t>Data Binding types can be grouped into three categories distinguished by the direction of data flow :- </a:t>
            </a:r>
          </a:p>
          <a:p>
            <a:endParaRPr lang="en-US" sz="2400" dirty="0"/>
          </a:p>
          <a:p>
            <a:pPr marL="457200" indent="-457200">
              <a:buAutoNum type="arabicParenR"/>
            </a:pPr>
            <a:r>
              <a:rPr lang="en-US" sz="2400" dirty="0"/>
              <a:t>Source (Component) to View</a:t>
            </a:r>
          </a:p>
          <a:p>
            <a:pPr marL="457200" indent="-457200">
              <a:buAutoNum type="arabicParenR"/>
            </a:pPr>
            <a:r>
              <a:rPr lang="en-US" sz="2400" dirty="0"/>
              <a:t>View to Source (Component)</a:t>
            </a:r>
          </a:p>
          <a:p>
            <a:pPr marL="457200" indent="-457200">
              <a:buAutoNum type="arabicParenR"/>
            </a:pPr>
            <a:r>
              <a:rPr lang="en-US" sz="2400" dirty="0"/>
              <a:t>Two-way sequence :-   View-to-Component     &amp;   Component-to-View</a:t>
            </a:r>
            <a:endParaRPr lang="en-IN" sz="2400" dirty="0"/>
          </a:p>
        </p:txBody>
      </p:sp>
    </p:spTree>
    <p:extLst>
      <p:ext uri="{BB962C8B-B14F-4D97-AF65-F5344CB8AC3E}">
        <p14:creationId xmlns:p14="http://schemas.microsoft.com/office/powerpoint/2010/main" val="3488767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F8E0-8862-3085-EC39-8A7CDDCA1C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D7C139-D71F-15E7-F878-9858DD8539B6}"/>
              </a:ext>
            </a:extLst>
          </p:cNvPr>
          <p:cNvPicPr>
            <a:picLocks noChangeAspect="1"/>
          </p:cNvPicPr>
          <p:nvPr/>
        </p:nvPicPr>
        <p:blipFill rotWithShape="1">
          <a:blip r:embed="rId2"/>
          <a:srcRect t="83539" r="43755" b="-1858"/>
          <a:stretch/>
        </p:blipFill>
        <p:spPr>
          <a:xfrm>
            <a:off x="2585884" y="3647767"/>
            <a:ext cx="6508956" cy="678426"/>
          </a:xfrm>
          <a:prstGeom prst="rect">
            <a:avLst/>
          </a:prstGeom>
        </p:spPr>
      </p:pic>
      <p:sp>
        <p:nvSpPr>
          <p:cNvPr id="4" name="TextBox 3">
            <a:extLst>
              <a:ext uri="{FF2B5EF4-FFF2-40B4-BE49-F238E27FC236}">
                <a16:creationId xmlns:a16="http://schemas.microsoft.com/office/drawing/2014/main" id="{0BC414DF-8A41-D495-D242-402A52F21FB8}"/>
              </a:ext>
            </a:extLst>
          </p:cNvPr>
          <p:cNvSpPr txBox="1"/>
          <p:nvPr/>
        </p:nvSpPr>
        <p:spPr>
          <a:xfrm>
            <a:off x="4032877" y="157963"/>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Interpolation</a:t>
            </a:r>
            <a:endParaRPr lang="en-IN" sz="2800" dirty="0">
              <a:solidFill>
                <a:srgbClr val="C00000"/>
              </a:solidFill>
            </a:endParaRPr>
          </a:p>
        </p:txBody>
      </p:sp>
      <p:sp>
        <p:nvSpPr>
          <p:cNvPr id="5" name="TextBox 4">
            <a:extLst>
              <a:ext uri="{FF2B5EF4-FFF2-40B4-BE49-F238E27FC236}">
                <a16:creationId xmlns:a16="http://schemas.microsoft.com/office/drawing/2014/main" id="{ABDEC435-99EA-94CA-DBE6-F0DC2C0D7FB9}"/>
              </a:ext>
            </a:extLst>
          </p:cNvPr>
          <p:cNvSpPr txBox="1"/>
          <p:nvPr/>
        </p:nvSpPr>
        <p:spPr>
          <a:xfrm>
            <a:off x="668593" y="1236455"/>
            <a:ext cx="11277600" cy="1631216"/>
          </a:xfrm>
          <a:prstGeom prst="rect">
            <a:avLst/>
          </a:prstGeom>
          <a:noFill/>
        </p:spPr>
        <p:txBody>
          <a:bodyPr wrap="square" rtlCol="0">
            <a:spAutoFit/>
          </a:bodyPr>
          <a:lstStyle/>
          <a:p>
            <a:pPr algn="just"/>
            <a:r>
              <a:rPr lang="en-US" sz="2000" dirty="0"/>
              <a:t>Interpolation is a technique that allows the user to bind a value to a UI element.</a:t>
            </a:r>
          </a:p>
          <a:p>
            <a:pPr algn="just"/>
            <a:r>
              <a:rPr lang="en-US" sz="2000" dirty="0"/>
              <a:t>Interpolation binds the data one-way. This means that when value of the field bound using interpolation changes, it is updated in the page as well. It cannot change the value of the field</a:t>
            </a:r>
          </a:p>
          <a:p>
            <a:pPr algn="just"/>
            <a:endParaRPr lang="en-US" sz="2000" dirty="0"/>
          </a:p>
          <a:p>
            <a:pPr algn="just"/>
            <a:r>
              <a:rPr lang="en-US" sz="2000" dirty="0"/>
              <a:t>The Format for defining interpolation in a template is :-  </a:t>
            </a:r>
            <a:r>
              <a:rPr lang="en-US" sz="2000" b="1" dirty="0"/>
              <a:t>{{ propertyName }}</a:t>
            </a:r>
          </a:p>
        </p:txBody>
      </p:sp>
    </p:spTree>
    <p:extLst>
      <p:ext uri="{BB962C8B-B14F-4D97-AF65-F5344CB8AC3E}">
        <p14:creationId xmlns:p14="http://schemas.microsoft.com/office/powerpoint/2010/main" val="406039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3) Template</a:t>
            </a:r>
            <a:endParaRPr lang="en-IN" sz="3200" dirty="0">
              <a:solidFill>
                <a:schemeClr val="bg1"/>
              </a:solidFill>
            </a:endParaRPr>
          </a:p>
        </p:txBody>
      </p:sp>
      <p:pic>
        <p:nvPicPr>
          <p:cNvPr id="3" name="Picture 2">
            <a:extLst>
              <a:ext uri="{FF2B5EF4-FFF2-40B4-BE49-F238E27FC236}">
                <a16:creationId xmlns:a16="http://schemas.microsoft.com/office/drawing/2014/main" id="{103D25B6-CF11-BFF8-4574-1D8202EAD2DB}"/>
              </a:ext>
            </a:extLst>
          </p:cNvPr>
          <p:cNvPicPr>
            <a:picLocks noChangeAspect="1"/>
          </p:cNvPicPr>
          <p:nvPr/>
        </p:nvPicPr>
        <p:blipFill>
          <a:blip r:embed="rId2"/>
          <a:stretch>
            <a:fillRect/>
          </a:stretch>
        </p:blipFill>
        <p:spPr>
          <a:xfrm>
            <a:off x="275762" y="1222514"/>
            <a:ext cx="11640475" cy="2630882"/>
          </a:xfrm>
          <a:prstGeom prst="rect">
            <a:avLst/>
          </a:prstGeom>
        </p:spPr>
      </p:pic>
      <p:sp>
        <p:nvSpPr>
          <p:cNvPr id="6" name="TextBox 5">
            <a:extLst>
              <a:ext uri="{FF2B5EF4-FFF2-40B4-BE49-F238E27FC236}">
                <a16:creationId xmlns:a16="http://schemas.microsoft.com/office/drawing/2014/main" id="{7946CD96-4E57-E6C9-83DD-B62AF077138C}"/>
              </a:ext>
            </a:extLst>
          </p:cNvPr>
          <p:cNvSpPr txBox="1"/>
          <p:nvPr/>
        </p:nvSpPr>
        <p:spPr>
          <a:xfrm>
            <a:off x="2703871" y="4463845"/>
            <a:ext cx="5919019" cy="461665"/>
          </a:xfrm>
          <a:prstGeom prst="rect">
            <a:avLst/>
          </a:prstGeom>
          <a:noFill/>
        </p:spPr>
        <p:txBody>
          <a:bodyPr wrap="square" rtlCol="0">
            <a:spAutoFit/>
          </a:bodyPr>
          <a:lstStyle/>
          <a:p>
            <a:r>
              <a:rPr lang="en-US" sz="2400" dirty="0"/>
              <a:t>Example :-  app.component.html</a:t>
            </a:r>
            <a:endParaRPr lang="en-IN" sz="2400" dirty="0"/>
          </a:p>
        </p:txBody>
      </p:sp>
    </p:spTree>
    <p:extLst>
      <p:ext uri="{BB962C8B-B14F-4D97-AF65-F5344CB8AC3E}">
        <p14:creationId xmlns:p14="http://schemas.microsoft.com/office/powerpoint/2010/main" val="226571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4848955" y="129198"/>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Interpolation</a:t>
            </a:r>
            <a:endParaRPr lang="en-IN" sz="2800" dirty="0">
              <a:solidFill>
                <a:srgbClr val="C00000"/>
              </a:solidFill>
            </a:endParaRPr>
          </a:p>
        </p:txBody>
      </p:sp>
      <p:pic>
        <p:nvPicPr>
          <p:cNvPr id="11" name="Picture 10">
            <a:extLst>
              <a:ext uri="{FF2B5EF4-FFF2-40B4-BE49-F238E27FC236}">
                <a16:creationId xmlns:a16="http://schemas.microsoft.com/office/drawing/2014/main" id="{51BB38EB-4646-D2C5-AB87-7DC49DEAE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86" y="884827"/>
            <a:ext cx="11834579" cy="4377638"/>
          </a:xfrm>
          <a:prstGeom prst="rect">
            <a:avLst/>
          </a:prstGeom>
        </p:spPr>
      </p:pic>
      <p:pic>
        <p:nvPicPr>
          <p:cNvPr id="13" name="Picture 12">
            <a:extLst>
              <a:ext uri="{FF2B5EF4-FFF2-40B4-BE49-F238E27FC236}">
                <a16:creationId xmlns:a16="http://schemas.microsoft.com/office/drawing/2014/main" id="{B68CDFD9-D7D1-E2B1-E47B-919CA471871F}"/>
              </a:ext>
            </a:extLst>
          </p:cNvPr>
          <p:cNvPicPr>
            <a:picLocks noChangeAspect="1"/>
          </p:cNvPicPr>
          <p:nvPr/>
        </p:nvPicPr>
        <p:blipFill rotWithShape="1">
          <a:blip r:embed="rId3">
            <a:extLst>
              <a:ext uri="{28A0092B-C50C-407E-A947-70E740481C1C}">
                <a14:useLocalDpi xmlns:a14="http://schemas.microsoft.com/office/drawing/2010/main" val="0"/>
              </a:ext>
            </a:extLst>
          </a:blip>
          <a:srcRect r="55340"/>
          <a:stretch/>
        </p:blipFill>
        <p:spPr>
          <a:xfrm>
            <a:off x="2196125" y="3954913"/>
            <a:ext cx="3899875" cy="2406244"/>
          </a:xfrm>
          <a:prstGeom prst="rect">
            <a:avLst/>
          </a:prstGeom>
          <a:ln>
            <a:solidFill>
              <a:schemeClr val="tx1"/>
            </a:solidFill>
          </a:ln>
        </p:spPr>
      </p:pic>
    </p:spTree>
    <p:extLst>
      <p:ext uri="{BB962C8B-B14F-4D97-AF65-F5344CB8AC3E}">
        <p14:creationId xmlns:p14="http://schemas.microsoft.com/office/powerpoint/2010/main" val="100321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3890865" y="289249"/>
            <a:ext cx="4861249" cy="584775"/>
          </a:xfrm>
          <a:prstGeom prst="rect">
            <a:avLst/>
          </a:prstGeom>
          <a:solidFill>
            <a:schemeClr val="bg2">
              <a:lumMod val="90000"/>
            </a:schemeClr>
          </a:solidFill>
        </p:spPr>
        <p:txBody>
          <a:bodyPr wrap="square" rtlCol="0">
            <a:spAutoFit/>
          </a:bodyPr>
          <a:lstStyle/>
          <a:p>
            <a:pPr algn="ctr"/>
            <a:r>
              <a:rPr lang="en-US" sz="3200" dirty="0">
                <a:solidFill>
                  <a:srgbClr val="002060"/>
                </a:solidFill>
              </a:rPr>
              <a:t>Interpolation</a:t>
            </a:r>
            <a:endParaRPr lang="en-IN" sz="3200" dirty="0">
              <a:solidFill>
                <a:srgbClr val="002060"/>
              </a:solidFill>
            </a:endParaRPr>
          </a:p>
        </p:txBody>
      </p:sp>
      <p:pic>
        <p:nvPicPr>
          <p:cNvPr id="6" name="Picture 5">
            <a:extLst>
              <a:ext uri="{FF2B5EF4-FFF2-40B4-BE49-F238E27FC236}">
                <a16:creationId xmlns:a16="http://schemas.microsoft.com/office/drawing/2014/main" id="{D2FCD3B8-F621-785B-AA3E-F95662362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9" y="1220564"/>
            <a:ext cx="11613502" cy="4416872"/>
          </a:xfrm>
          <a:prstGeom prst="rect">
            <a:avLst/>
          </a:prstGeom>
        </p:spPr>
      </p:pic>
    </p:spTree>
    <p:extLst>
      <p:ext uri="{BB962C8B-B14F-4D97-AF65-F5344CB8AC3E}">
        <p14:creationId xmlns:p14="http://schemas.microsoft.com/office/powerpoint/2010/main" val="3322768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6A8B6-2506-EF82-066A-621558C3E2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CF3DE36-E9D3-7BA4-D5C3-87DF9C352E52}"/>
              </a:ext>
            </a:extLst>
          </p:cNvPr>
          <p:cNvSpPr txBox="1"/>
          <p:nvPr/>
        </p:nvSpPr>
        <p:spPr>
          <a:xfrm>
            <a:off x="457200" y="2362156"/>
            <a:ext cx="11277600" cy="1938992"/>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dirty="0"/>
              <a:t>It is used to bind values of component/model properties to the HTML element.</a:t>
            </a:r>
          </a:p>
          <a:p>
            <a:pPr marL="342900" indent="-342900" algn="just">
              <a:buFont typeface="Wingdings" panose="05000000000000000000" pitchFamily="2" charset="2"/>
              <a:buChar char="ü"/>
            </a:pPr>
            <a:r>
              <a:rPr lang="en-US" sz="2000" dirty="0"/>
              <a:t>Depending on the values, it will change the existing behavior of the HTML element.</a:t>
            </a:r>
          </a:p>
          <a:p>
            <a:pPr marL="342900" indent="-342900" algn="just">
              <a:buFont typeface="Wingdings" panose="05000000000000000000" pitchFamily="2" charset="2"/>
              <a:buChar char="ü"/>
            </a:pPr>
            <a:r>
              <a:rPr lang="en-US" sz="2000" b="1" dirty="0"/>
              <a:t>Syntex -  </a:t>
            </a:r>
            <a:r>
              <a:rPr lang="en-US" sz="2000" dirty="0">
                <a:solidFill>
                  <a:srgbClr val="FF0000"/>
                </a:solidFill>
              </a:rPr>
              <a:t>[property] = ‘expression’</a:t>
            </a:r>
          </a:p>
          <a:p>
            <a:pPr marL="342900" indent="-342900" algn="just">
              <a:buFont typeface="Wingdings" panose="05000000000000000000" pitchFamily="2" charset="2"/>
              <a:buChar char="ü"/>
            </a:pPr>
            <a:r>
              <a:rPr lang="en-US" sz="2000" dirty="0"/>
              <a:t>In property binding, there is source and target. For this example, we can define it as [innerHTML] = ‘firstname’. Here, innerHTML is a target that is a property of span tag and source is a component property i.e. firstname</a:t>
            </a:r>
          </a:p>
        </p:txBody>
      </p:sp>
      <p:sp>
        <p:nvSpPr>
          <p:cNvPr id="5" name="TextBox 4">
            <a:extLst>
              <a:ext uri="{FF2B5EF4-FFF2-40B4-BE49-F238E27FC236}">
                <a16:creationId xmlns:a16="http://schemas.microsoft.com/office/drawing/2014/main" id="{ECC86335-52D4-5F44-64BB-701A47AA6D88}"/>
              </a:ext>
            </a:extLst>
          </p:cNvPr>
          <p:cNvSpPr txBox="1"/>
          <p:nvPr/>
        </p:nvSpPr>
        <p:spPr>
          <a:xfrm>
            <a:off x="4141032" y="561085"/>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Property Binding</a:t>
            </a:r>
            <a:endParaRPr lang="en-IN" sz="2800" dirty="0">
              <a:solidFill>
                <a:srgbClr val="C00000"/>
              </a:solidFill>
            </a:endParaRPr>
          </a:p>
        </p:txBody>
      </p:sp>
    </p:spTree>
    <p:extLst>
      <p:ext uri="{BB962C8B-B14F-4D97-AF65-F5344CB8AC3E}">
        <p14:creationId xmlns:p14="http://schemas.microsoft.com/office/powerpoint/2010/main" val="1015822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ADD89-2281-E9FB-4385-95969463E1F7}"/>
              </a:ext>
            </a:extLst>
          </p:cNvPr>
          <p:cNvPicPr>
            <a:picLocks noChangeAspect="1"/>
          </p:cNvPicPr>
          <p:nvPr/>
        </p:nvPicPr>
        <p:blipFill rotWithShape="1">
          <a:blip r:embed="rId2">
            <a:extLst>
              <a:ext uri="{28A0092B-C50C-407E-A947-70E740481C1C}">
                <a14:useLocalDpi xmlns:a14="http://schemas.microsoft.com/office/drawing/2010/main" val="0"/>
              </a:ext>
            </a:extLst>
          </a:blip>
          <a:srcRect l="30995" t="21769" r="13444" b="29932"/>
          <a:stretch/>
        </p:blipFill>
        <p:spPr>
          <a:xfrm>
            <a:off x="1950098" y="940349"/>
            <a:ext cx="8705461" cy="4256802"/>
          </a:xfrm>
          <a:prstGeom prst="rect">
            <a:avLst/>
          </a:prstGeom>
        </p:spPr>
      </p:pic>
      <p:sp>
        <p:nvSpPr>
          <p:cNvPr id="5" name="TextBox 4">
            <a:extLst>
              <a:ext uri="{FF2B5EF4-FFF2-40B4-BE49-F238E27FC236}">
                <a16:creationId xmlns:a16="http://schemas.microsoft.com/office/drawing/2014/main" id="{48DFB433-40E0-6C24-E655-55EAAC1D9CDC}"/>
              </a:ext>
            </a:extLst>
          </p:cNvPr>
          <p:cNvSpPr txBox="1"/>
          <p:nvPr/>
        </p:nvSpPr>
        <p:spPr>
          <a:xfrm>
            <a:off x="2547258" y="5309118"/>
            <a:ext cx="6783354" cy="1323439"/>
          </a:xfrm>
          <a:prstGeom prst="rect">
            <a:avLst/>
          </a:prstGeom>
          <a:noFill/>
        </p:spPr>
        <p:txBody>
          <a:bodyPr wrap="square" rtlCol="0">
            <a:spAutoFit/>
          </a:bodyPr>
          <a:lstStyle/>
          <a:p>
            <a:r>
              <a:rPr lang="en-US" sz="2000" dirty="0"/>
              <a:t>Note :- Property Binding is much better than Interpolation</a:t>
            </a:r>
          </a:p>
          <a:p>
            <a:endParaRPr lang="en-US" sz="2000" dirty="0"/>
          </a:p>
          <a:p>
            <a:pPr marL="457200" indent="-457200">
              <a:buAutoNum type="arabicParenR"/>
            </a:pPr>
            <a:r>
              <a:rPr lang="en-IN" sz="2000" dirty="0"/>
              <a:t>Interpolation takes true as true</a:t>
            </a:r>
          </a:p>
          <a:p>
            <a:pPr marL="457200" indent="-457200">
              <a:buAutoNum type="arabicParenR"/>
            </a:pPr>
            <a:r>
              <a:rPr lang="en-IN" sz="2000" dirty="0"/>
              <a:t>Interpolation takes false as string i.e. true     --</a:t>
            </a:r>
            <a:r>
              <a:rPr lang="en-IN" sz="2000" dirty="0">
                <a:sym typeface="Wingdings" panose="05000000000000000000" pitchFamily="2" charset="2"/>
              </a:rPr>
              <a:t> Issue</a:t>
            </a:r>
            <a:endParaRPr lang="en-IN" sz="2000" dirty="0"/>
          </a:p>
        </p:txBody>
      </p:sp>
    </p:spTree>
    <p:extLst>
      <p:ext uri="{BB962C8B-B14F-4D97-AF65-F5344CB8AC3E}">
        <p14:creationId xmlns:p14="http://schemas.microsoft.com/office/powerpoint/2010/main" val="94914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9CE9B-B3D8-8EBC-AC26-100FAAA8B7A4}"/>
              </a:ext>
            </a:extLst>
          </p:cNvPr>
          <p:cNvSpPr txBox="1"/>
          <p:nvPr/>
        </p:nvSpPr>
        <p:spPr>
          <a:xfrm>
            <a:off x="2677886" y="74645"/>
            <a:ext cx="7044612" cy="584775"/>
          </a:xfrm>
          <a:prstGeom prst="rect">
            <a:avLst/>
          </a:prstGeom>
          <a:solidFill>
            <a:schemeClr val="bg2">
              <a:lumMod val="90000"/>
            </a:schemeClr>
          </a:solidFill>
        </p:spPr>
        <p:txBody>
          <a:bodyPr wrap="square" rtlCol="0">
            <a:spAutoFit/>
          </a:bodyPr>
          <a:lstStyle/>
          <a:p>
            <a:pPr algn="ctr"/>
            <a:r>
              <a:rPr lang="en-US" sz="3200" dirty="0">
                <a:solidFill>
                  <a:srgbClr val="002060"/>
                </a:solidFill>
              </a:rPr>
              <a:t>Property Binding VS Interpolation</a:t>
            </a:r>
            <a:endParaRPr lang="en-IN" sz="3200" dirty="0">
              <a:solidFill>
                <a:srgbClr val="002060"/>
              </a:solidFill>
            </a:endParaRPr>
          </a:p>
        </p:txBody>
      </p:sp>
      <p:pic>
        <p:nvPicPr>
          <p:cNvPr id="3" name="Picture 2">
            <a:extLst>
              <a:ext uri="{FF2B5EF4-FFF2-40B4-BE49-F238E27FC236}">
                <a16:creationId xmlns:a16="http://schemas.microsoft.com/office/drawing/2014/main" id="{55F47700-CCA9-B3B1-200D-36F4FF773508}"/>
              </a:ext>
            </a:extLst>
          </p:cNvPr>
          <p:cNvPicPr>
            <a:picLocks noChangeAspect="1"/>
          </p:cNvPicPr>
          <p:nvPr/>
        </p:nvPicPr>
        <p:blipFill rotWithShape="1">
          <a:blip r:embed="rId2">
            <a:extLst>
              <a:ext uri="{28A0092B-C50C-407E-A947-70E740481C1C}">
                <a14:useLocalDpi xmlns:a14="http://schemas.microsoft.com/office/drawing/2010/main" val="0"/>
              </a:ext>
            </a:extLst>
          </a:blip>
          <a:srcRect l="4668" t="3674" r="11837" b="22313"/>
          <a:stretch/>
        </p:blipFill>
        <p:spPr>
          <a:xfrm>
            <a:off x="566403" y="877078"/>
            <a:ext cx="11059194" cy="5514393"/>
          </a:xfrm>
          <a:prstGeom prst="rect">
            <a:avLst/>
          </a:prstGeom>
        </p:spPr>
      </p:pic>
    </p:spTree>
    <p:extLst>
      <p:ext uri="{BB962C8B-B14F-4D97-AF65-F5344CB8AC3E}">
        <p14:creationId xmlns:p14="http://schemas.microsoft.com/office/powerpoint/2010/main" val="1693423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16169-30E5-B262-0723-2A82F5FEA081}"/>
              </a:ext>
            </a:extLst>
          </p:cNvPr>
          <p:cNvPicPr>
            <a:picLocks noChangeAspect="1"/>
          </p:cNvPicPr>
          <p:nvPr/>
        </p:nvPicPr>
        <p:blipFill rotWithShape="1">
          <a:blip r:embed="rId2">
            <a:extLst>
              <a:ext uri="{28A0092B-C50C-407E-A947-70E740481C1C}">
                <a14:useLocalDpi xmlns:a14="http://schemas.microsoft.com/office/drawing/2010/main" val="0"/>
              </a:ext>
            </a:extLst>
          </a:blip>
          <a:srcRect r="61658" b="54149"/>
          <a:stretch/>
        </p:blipFill>
        <p:spPr>
          <a:xfrm>
            <a:off x="2985795" y="1234845"/>
            <a:ext cx="6736703" cy="4531474"/>
          </a:xfrm>
          <a:prstGeom prst="rect">
            <a:avLst/>
          </a:prstGeom>
          <a:ln>
            <a:solidFill>
              <a:schemeClr val="tx1"/>
            </a:solidFill>
          </a:ln>
        </p:spPr>
      </p:pic>
      <p:sp>
        <p:nvSpPr>
          <p:cNvPr id="5" name="TextBox 4">
            <a:extLst>
              <a:ext uri="{FF2B5EF4-FFF2-40B4-BE49-F238E27FC236}">
                <a16:creationId xmlns:a16="http://schemas.microsoft.com/office/drawing/2014/main" id="{0572F787-E40F-E7AC-EF06-CB9BFBB99449}"/>
              </a:ext>
            </a:extLst>
          </p:cNvPr>
          <p:cNvSpPr txBox="1"/>
          <p:nvPr/>
        </p:nvSpPr>
        <p:spPr>
          <a:xfrm>
            <a:off x="2677886" y="74645"/>
            <a:ext cx="7044612" cy="584775"/>
          </a:xfrm>
          <a:prstGeom prst="rect">
            <a:avLst/>
          </a:prstGeom>
          <a:solidFill>
            <a:schemeClr val="bg2">
              <a:lumMod val="90000"/>
            </a:schemeClr>
          </a:solidFill>
        </p:spPr>
        <p:txBody>
          <a:bodyPr wrap="square" rtlCol="0">
            <a:spAutoFit/>
          </a:bodyPr>
          <a:lstStyle/>
          <a:p>
            <a:pPr algn="ctr"/>
            <a:r>
              <a:rPr lang="en-US" sz="3200" dirty="0">
                <a:solidFill>
                  <a:srgbClr val="002060"/>
                </a:solidFill>
              </a:rPr>
              <a:t>Property Binding VS Interpolation</a:t>
            </a:r>
            <a:endParaRPr lang="en-IN" sz="3200" dirty="0">
              <a:solidFill>
                <a:srgbClr val="002060"/>
              </a:solidFill>
            </a:endParaRPr>
          </a:p>
        </p:txBody>
      </p:sp>
    </p:spTree>
    <p:extLst>
      <p:ext uri="{BB962C8B-B14F-4D97-AF65-F5344CB8AC3E}">
        <p14:creationId xmlns:p14="http://schemas.microsoft.com/office/powerpoint/2010/main" val="4180977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38551-3435-20D3-4B76-66E4713AFE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86DB4B-5E1E-2365-9901-4260E368C538}"/>
              </a:ext>
            </a:extLst>
          </p:cNvPr>
          <p:cNvSpPr txBox="1"/>
          <p:nvPr/>
        </p:nvSpPr>
        <p:spPr>
          <a:xfrm>
            <a:off x="4396347" y="305446"/>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Attribute Binding</a:t>
            </a:r>
            <a:endParaRPr lang="en-IN" sz="2800" dirty="0">
              <a:solidFill>
                <a:srgbClr val="C00000"/>
              </a:solidFill>
            </a:endParaRPr>
          </a:p>
        </p:txBody>
      </p:sp>
      <p:sp>
        <p:nvSpPr>
          <p:cNvPr id="3" name="TextBox 2">
            <a:extLst>
              <a:ext uri="{FF2B5EF4-FFF2-40B4-BE49-F238E27FC236}">
                <a16:creationId xmlns:a16="http://schemas.microsoft.com/office/drawing/2014/main" id="{762BD0F4-7B09-9B31-E259-632637DF4FF7}"/>
              </a:ext>
            </a:extLst>
          </p:cNvPr>
          <p:cNvSpPr txBox="1"/>
          <p:nvPr/>
        </p:nvSpPr>
        <p:spPr>
          <a:xfrm>
            <a:off x="457200" y="1732892"/>
            <a:ext cx="11277600" cy="1631216"/>
          </a:xfrm>
          <a:prstGeom prst="rect">
            <a:avLst/>
          </a:prstGeom>
          <a:noFill/>
        </p:spPr>
        <p:txBody>
          <a:bodyPr wrap="square" rtlCol="0">
            <a:spAutoFit/>
          </a:bodyPr>
          <a:lstStyle/>
          <a:p>
            <a:pPr algn="just"/>
            <a:r>
              <a:rPr lang="en-US" sz="2000" dirty="0"/>
              <a:t>With Attribute Binding, we can set the value of an attribute directly. The thing to note is that you must use the attribute binding only when there is no element property there to bind.</a:t>
            </a:r>
          </a:p>
          <a:p>
            <a:pPr algn="just"/>
            <a:r>
              <a:rPr lang="en-US" sz="2000" dirty="0"/>
              <a:t>Attribute binding is used to bind attribute of an element with the field of a component</a:t>
            </a:r>
          </a:p>
          <a:p>
            <a:pPr algn="just"/>
            <a:endParaRPr lang="en-US" sz="2000" dirty="0"/>
          </a:p>
          <a:p>
            <a:pPr algn="just"/>
            <a:r>
              <a:rPr lang="en-US" sz="2000" dirty="0">
                <a:solidFill>
                  <a:srgbClr val="FF0000"/>
                </a:solidFill>
              </a:rPr>
              <a:t>&lt;td [attr.colspan]=“myCollSpan” align=“center”&gt; Employee’s Records  &lt;/td&gt;</a:t>
            </a:r>
          </a:p>
        </p:txBody>
      </p:sp>
    </p:spTree>
    <p:extLst>
      <p:ext uri="{BB962C8B-B14F-4D97-AF65-F5344CB8AC3E}">
        <p14:creationId xmlns:p14="http://schemas.microsoft.com/office/powerpoint/2010/main" val="104958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340D-A842-87F8-BAE3-2BEDC7D959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F97557-ADE5-1A1B-2368-6A69886AF891}"/>
              </a:ext>
            </a:extLst>
          </p:cNvPr>
          <p:cNvPicPr>
            <a:picLocks noChangeAspect="1"/>
          </p:cNvPicPr>
          <p:nvPr/>
        </p:nvPicPr>
        <p:blipFill>
          <a:blip r:embed="rId2"/>
          <a:stretch>
            <a:fillRect/>
          </a:stretch>
        </p:blipFill>
        <p:spPr>
          <a:xfrm>
            <a:off x="1098550" y="653372"/>
            <a:ext cx="4724809" cy="2385267"/>
          </a:xfrm>
          <a:prstGeom prst="rect">
            <a:avLst/>
          </a:prstGeom>
        </p:spPr>
      </p:pic>
      <p:pic>
        <p:nvPicPr>
          <p:cNvPr id="5" name="Picture 4">
            <a:extLst>
              <a:ext uri="{FF2B5EF4-FFF2-40B4-BE49-F238E27FC236}">
                <a16:creationId xmlns:a16="http://schemas.microsoft.com/office/drawing/2014/main" id="{86A58999-6656-7F6F-96D7-541E9D477CD5}"/>
              </a:ext>
            </a:extLst>
          </p:cNvPr>
          <p:cNvPicPr>
            <a:picLocks noChangeAspect="1"/>
          </p:cNvPicPr>
          <p:nvPr/>
        </p:nvPicPr>
        <p:blipFill rotWithShape="1">
          <a:blip r:embed="rId3"/>
          <a:srcRect b="14585"/>
          <a:stretch/>
        </p:blipFill>
        <p:spPr>
          <a:xfrm>
            <a:off x="6595662" y="1214619"/>
            <a:ext cx="4290432" cy="1262772"/>
          </a:xfrm>
          <a:prstGeom prst="rect">
            <a:avLst/>
          </a:prstGeom>
        </p:spPr>
      </p:pic>
      <p:pic>
        <p:nvPicPr>
          <p:cNvPr id="7" name="Picture 6">
            <a:extLst>
              <a:ext uri="{FF2B5EF4-FFF2-40B4-BE49-F238E27FC236}">
                <a16:creationId xmlns:a16="http://schemas.microsoft.com/office/drawing/2014/main" id="{83CAAF98-B06A-D8E2-54FB-F02F1E795E15}"/>
              </a:ext>
            </a:extLst>
          </p:cNvPr>
          <p:cNvPicPr>
            <a:picLocks noChangeAspect="1"/>
          </p:cNvPicPr>
          <p:nvPr/>
        </p:nvPicPr>
        <p:blipFill>
          <a:blip r:embed="rId4"/>
          <a:stretch>
            <a:fillRect/>
          </a:stretch>
        </p:blipFill>
        <p:spPr>
          <a:xfrm>
            <a:off x="3473879" y="3758025"/>
            <a:ext cx="4480337" cy="1678862"/>
          </a:xfrm>
          <a:prstGeom prst="rect">
            <a:avLst/>
          </a:prstGeom>
          <a:ln>
            <a:solidFill>
              <a:schemeClr val="tx1"/>
            </a:solidFill>
          </a:ln>
        </p:spPr>
      </p:pic>
    </p:spTree>
    <p:extLst>
      <p:ext uri="{BB962C8B-B14F-4D97-AF65-F5344CB8AC3E}">
        <p14:creationId xmlns:p14="http://schemas.microsoft.com/office/powerpoint/2010/main" val="1169810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178E-3CE1-77F4-4AD8-A4C34995A4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B522BF4-0DF0-67A1-CE66-B8CF610AD8C9}"/>
              </a:ext>
            </a:extLst>
          </p:cNvPr>
          <p:cNvSpPr txBox="1"/>
          <p:nvPr/>
        </p:nvSpPr>
        <p:spPr>
          <a:xfrm>
            <a:off x="4396347" y="305446"/>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Event Binding</a:t>
            </a:r>
            <a:endParaRPr lang="en-IN" sz="2800" dirty="0">
              <a:solidFill>
                <a:srgbClr val="C00000"/>
              </a:solidFill>
            </a:endParaRPr>
          </a:p>
        </p:txBody>
      </p:sp>
      <p:sp>
        <p:nvSpPr>
          <p:cNvPr id="3" name="TextBox 2">
            <a:extLst>
              <a:ext uri="{FF2B5EF4-FFF2-40B4-BE49-F238E27FC236}">
                <a16:creationId xmlns:a16="http://schemas.microsoft.com/office/drawing/2014/main" id="{8B1ACE65-C002-3D1C-E027-6D0388BAA711}"/>
              </a:ext>
            </a:extLst>
          </p:cNvPr>
          <p:cNvSpPr txBox="1"/>
          <p:nvPr/>
        </p:nvSpPr>
        <p:spPr>
          <a:xfrm>
            <a:off x="457200" y="1732892"/>
            <a:ext cx="11277600" cy="3785652"/>
          </a:xfrm>
          <a:prstGeom prst="rect">
            <a:avLst/>
          </a:prstGeom>
          <a:noFill/>
        </p:spPr>
        <p:txBody>
          <a:bodyPr wrap="square" rtlCol="0">
            <a:spAutoFit/>
          </a:bodyPr>
          <a:lstStyle/>
          <a:p>
            <a:r>
              <a:rPr lang="en-US" sz="2000" dirty="0"/>
              <a:t>When a user interact with an application in the form of a keyboard movement, a mouse click, or a mouseover, it generate an event. These events need to be handled to perform some kind of action. This is where event binding comes into picture.</a:t>
            </a:r>
          </a:p>
          <a:p>
            <a:endParaRPr lang="en-US" sz="2000" dirty="0"/>
          </a:p>
          <a:p>
            <a:r>
              <a:rPr lang="en-US" sz="2000" b="1" dirty="0">
                <a:solidFill>
                  <a:srgbClr val="FF0000"/>
                </a:solidFill>
              </a:rPr>
              <a:t>Syntex :-</a:t>
            </a:r>
          </a:p>
          <a:p>
            <a:endParaRPr lang="en-US" sz="2000" dirty="0"/>
          </a:p>
          <a:p>
            <a:r>
              <a:rPr lang="en-US" sz="2000" dirty="0"/>
              <a:t>Within parenthesis on the left of the equal sign, we have the target event (“click”. In this case) and on the right side, we have the template statements such as component properties and methods </a:t>
            </a:r>
            <a:br>
              <a:rPr lang="en-US" sz="2000" dirty="0"/>
            </a:br>
            <a:r>
              <a:rPr lang="en-US" sz="2000" dirty="0">
                <a:solidFill>
                  <a:srgbClr val="FF0000"/>
                </a:solidFill>
              </a:rPr>
              <a:t>&lt;button (click)=“onClick()”&gt; Click on Me&lt;/button&gt;</a:t>
            </a:r>
          </a:p>
          <a:p>
            <a:endParaRPr lang="en-US" sz="2000" dirty="0"/>
          </a:p>
          <a:p>
            <a:r>
              <a:rPr lang="en-US" sz="2000" dirty="0"/>
              <a:t>In this case, the onClick() method of the component class is called when the click event occur</a:t>
            </a:r>
          </a:p>
          <a:p>
            <a:endParaRPr lang="en-US" sz="2000" dirty="0"/>
          </a:p>
        </p:txBody>
      </p:sp>
    </p:spTree>
    <p:extLst>
      <p:ext uri="{BB962C8B-B14F-4D97-AF65-F5344CB8AC3E}">
        <p14:creationId xmlns:p14="http://schemas.microsoft.com/office/powerpoint/2010/main" val="1080964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C9632-2BEB-6A50-81EA-5D8AFCB26E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0E9458-94D2-35DE-580C-AE1B1CEA6533}"/>
              </a:ext>
            </a:extLst>
          </p:cNvPr>
          <p:cNvPicPr>
            <a:picLocks noChangeAspect="1"/>
          </p:cNvPicPr>
          <p:nvPr/>
        </p:nvPicPr>
        <p:blipFill rotWithShape="1">
          <a:blip r:embed="rId2">
            <a:extLst>
              <a:ext uri="{28A0092B-C50C-407E-A947-70E740481C1C}">
                <a14:useLocalDpi xmlns:a14="http://schemas.microsoft.com/office/drawing/2010/main" val="0"/>
              </a:ext>
            </a:extLst>
          </a:blip>
          <a:srcRect l="5280" t="4218" r="13061" b="25714"/>
          <a:stretch/>
        </p:blipFill>
        <p:spPr>
          <a:xfrm>
            <a:off x="583816" y="797492"/>
            <a:ext cx="11346026" cy="5476291"/>
          </a:xfrm>
          <a:prstGeom prst="rect">
            <a:avLst/>
          </a:prstGeom>
        </p:spPr>
      </p:pic>
    </p:spTree>
    <p:extLst>
      <p:ext uri="{BB962C8B-B14F-4D97-AF65-F5344CB8AC3E}">
        <p14:creationId xmlns:p14="http://schemas.microsoft.com/office/powerpoint/2010/main" val="161105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4) Service</a:t>
            </a:r>
            <a:endParaRPr lang="en-IN" sz="3200" dirty="0">
              <a:solidFill>
                <a:schemeClr val="bg1"/>
              </a:solidFill>
            </a:endParaRPr>
          </a:p>
        </p:txBody>
      </p:sp>
      <p:sp>
        <p:nvSpPr>
          <p:cNvPr id="6" name="TextBox 5">
            <a:extLst>
              <a:ext uri="{FF2B5EF4-FFF2-40B4-BE49-F238E27FC236}">
                <a16:creationId xmlns:a16="http://schemas.microsoft.com/office/drawing/2014/main" id="{7946CD96-4E57-E6C9-83DD-B62AF077138C}"/>
              </a:ext>
            </a:extLst>
          </p:cNvPr>
          <p:cNvSpPr txBox="1"/>
          <p:nvPr/>
        </p:nvSpPr>
        <p:spPr>
          <a:xfrm>
            <a:off x="1327355" y="3128029"/>
            <a:ext cx="10038735" cy="1569660"/>
          </a:xfrm>
          <a:prstGeom prst="rect">
            <a:avLst/>
          </a:prstGeom>
          <a:noFill/>
        </p:spPr>
        <p:txBody>
          <a:bodyPr wrap="square" rtlCol="0">
            <a:spAutoFit/>
          </a:bodyPr>
          <a:lstStyle/>
          <a:p>
            <a:r>
              <a:rPr lang="en-US" sz="2400" dirty="0"/>
              <a:t>1) Used to share property and function between components.</a:t>
            </a:r>
          </a:p>
          <a:p>
            <a:r>
              <a:rPr lang="en-US" sz="2400" dirty="0"/>
              <a:t>2) Used to avoid logic again and again</a:t>
            </a:r>
          </a:p>
          <a:p>
            <a:r>
              <a:rPr lang="en-US" sz="2400" dirty="0"/>
              <a:t>3) Write logic in Service.</a:t>
            </a:r>
          </a:p>
          <a:p>
            <a:r>
              <a:rPr lang="en-US" sz="2400" dirty="0"/>
              <a:t>4) And Used it in Component in which we want by creating object of service.</a:t>
            </a:r>
          </a:p>
        </p:txBody>
      </p:sp>
      <p:pic>
        <p:nvPicPr>
          <p:cNvPr id="5" name="Picture 4">
            <a:extLst>
              <a:ext uri="{FF2B5EF4-FFF2-40B4-BE49-F238E27FC236}">
                <a16:creationId xmlns:a16="http://schemas.microsoft.com/office/drawing/2014/main" id="{D46938D0-C317-CA2B-C54D-0A97ED692A69}"/>
              </a:ext>
            </a:extLst>
          </p:cNvPr>
          <p:cNvPicPr>
            <a:picLocks noChangeAspect="1"/>
          </p:cNvPicPr>
          <p:nvPr/>
        </p:nvPicPr>
        <p:blipFill>
          <a:blip r:embed="rId2"/>
          <a:stretch>
            <a:fillRect/>
          </a:stretch>
        </p:blipFill>
        <p:spPr>
          <a:xfrm>
            <a:off x="619431" y="1412889"/>
            <a:ext cx="11174982" cy="1265344"/>
          </a:xfrm>
          <a:prstGeom prst="rect">
            <a:avLst/>
          </a:prstGeom>
        </p:spPr>
      </p:pic>
    </p:spTree>
    <p:extLst>
      <p:ext uri="{BB962C8B-B14F-4D97-AF65-F5344CB8AC3E}">
        <p14:creationId xmlns:p14="http://schemas.microsoft.com/office/powerpoint/2010/main" val="1026553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D3D8-7DA2-B58E-C2FA-1F1131E6DB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E79739-A3FF-1886-B650-02B88B7C6D53}"/>
              </a:ext>
            </a:extLst>
          </p:cNvPr>
          <p:cNvSpPr txBox="1"/>
          <p:nvPr/>
        </p:nvSpPr>
        <p:spPr>
          <a:xfrm>
            <a:off x="4396347" y="305446"/>
            <a:ext cx="3399306" cy="523220"/>
          </a:xfrm>
          <a:prstGeom prst="rect">
            <a:avLst/>
          </a:prstGeom>
          <a:solidFill>
            <a:schemeClr val="bg2">
              <a:lumMod val="90000"/>
            </a:schemeClr>
          </a:solidFill>
        </p:spPr>
        <p:txBody>
          <a:bodyPr wrap="square" rtlCol="0">
            <a:spAutoFit/>
          </a:bodyPr>
          <a:lstStyle/>
          <a:p>
            <a:pPr algn="ctr"/>
            <a:r>
              <a:rPr lang="en-US" sz="2800" dirty="0">
                <a:solidFill>
                  <a:srgbClr val="C00000"/>
                </a:solidFill>
              </a:rPr>
              <a:t>Two-way Binding</a:t>
            </a:r>
            <a:endParaRPr lang="en-IN" sz="2800" dirty="0">
              <a:solidFill>
                <a:srgbClr val="C00000"/>
              </a:solidFill>
            </a:endParaRPr>
          </a:p>
        </p:txBody>
      </p:sp>
      <p:sp>
        <p:nvSpPr>
          <p:cNvPr id="3" name="TextBox 2">
            <a:extLst>
              <a:ext uri="{FF2B5EF4-FFF2-40B4-BE49-F238E27FC236}">
                <a16:creationId xmlns:a16="http://schemas.microsoft.com/office/drawing/2014/main" id="{79FB7678-373D-2570-C7BE-F10715BDD37F}"/>
              </a:ext>
            </a:extLst>
          </p:cNvPr>
          <p:cNvSpPr txBox="1"/>
          <p:nvPr/>
        </p:nvSpPr>
        <p:spPr>
          <a:xfrm>
            <a:off x="457200" y="1732892"/>
            <a:ext cx="11277600" cy="1323439"/>
          </a:xfrm>
          <a:prstGeom prst="rect">
            <a:avLst/>
          </a:prstGeom>
          <a:noFill/>
        </p:spPr>
        <p:txBody>
          <a:bodyPr wrap="square" rtlCol="0">
            <a:spAutoFit/>
          </a:bodyPr>
          <a:lstStyle/>
          <a:p>
            <a:pPr algn="just"/>
            <a:r>
              <a:rPr lang="en-US" sz="2000" dirty="0"/>
              <a:t>The most popular and widely used data binding mechanism is two-way binding in the angular framework. Basically two-way binding mainly used in the input type field or any form element where user type or provide any value or change and control value in the one side, and on the other side, the same automatically updated in to the controller variables and vice-versa.</a:t>
            </a:r>
          </a:p>
        </p:txBody>
      </p:sp>
      <p:pic>
        <p:nvPicPr>
          <p:cNvPr id="3074" name="Picture 2" descr="Angular custom two way data binding — a complicated story? | by Sergiu  Uifalean | ITNEXT">
            <a:extLst>
              <a:ext uri="{FF2B5EF4-FFF2-40B4-BE49-F238E27FC236}">
                <a16:creationId xmlns:a16="http://schemas.microsoft.com/office/drawing/2014/main" id="{1A29AF48-BB16-2633-FC71-C5A1E59F7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114" y="3175178"/>
            <a:ext cx="7999771" cy="351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498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475CD-650E-A82C-4B18-7A1A29B886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045EEE-EB85-0EB0-A61D-4460E340DBE3}"/>
              </a:ext>
            </a:extLst>
          </p:cNvPr>
          <p:cNvPicPr>
            <a:picLocks noChangeAspect="1"/>
          </p:cNvPicPr>
          <p:nvPr/>
        </p:nvPicPr>
        <p:blipFill>
          <a:blip r:embed="rId2"/>
          <a:stretch>
            <a:fillRect/>
          </a:stretch>
        </p:blipFill>
        <p:spPr>
          <a:xfrm>
            <a:off x="227263" y="103167"/>
            <a:ext cx="8138865" cy="2110923"/>
          </a:xfrm>
          <a:prstGeom prst="rect">
            <a:avLst/>
          </a:prstGeom>
        </p:spPr>
      </p:pic>
      <p:pic>
        <p:nvPicPr>
          <p:cNvPr id="5" name="Picture 4">
            <a:extLst>
              <a:ext uri="{FF2B5EF4-FFF2-40B4-BE49-F238E27FC236}">
                <a16:creationId xmlns:a16="http://schemas.microsoft.com/office/drawing/2014/main" id="{36090164-2807-1F43-F150-B4A746D34AAA}"/>
              </a:ext>
            </a:extLst>
          </p:cNvPr>
          <p:cNvPicPr>
            <a:picLocks noChangeAspect="1"/>
          </p:cNvPicPr>
          <p:nvPr/>
        </p:nvPicPr>
        <p:blipFill>
          <a:blip r:embed="rId3"/>
          <a:stretch>
            <a:fillRect/>
          </a:stretch>
        </p:blipFill>
        <p:spPr>
          <a:xfrm>
            <a:off x="227263" y="2359069"/>
            <a:ext cx="9396274" cy="2377646"/>
          </a:xfrm>
          <a:prstGeom prst="rect">
            <a:avLst/>
          </a:prstGeom>
        </p:spPr>
      </p:pic>
      <p:pic>
        <p:nvPicPr>
          <p:cNvPr id="7" name="Picture 6">
            <a:extLst>
              <a:ext uri="{FF2B5EF4-FFF2-40B4-BE49-F238E27FC236}">
                <a16:creationId xmlns:a16="http://schemas.microsoft.com/office/drawing/2014/main" id="{54AC2E01-612E-74BC-C4AA-A607DBCF3AE5}"/>
              </a:ext>
            </a:extLst>
          </p:cNvPr>
          <p:cNvPicPr>
            <a:picLocks noChangeAspect="1"/>
          </p:cNvPicPr>
          <p:nvPr/>
        </p:nvPicPr>
        <p:blipFill rotWithShape="1">
          <a:blip r:embed="rId4"/>
          <a:srcRect l="-486" t="-306" b="32947"/>
          <a:stretch/>
        </p:blipFill>
        <p:spPr>
          <a:xfrm>
            <a:off x="334297" y="4778549"/>
            <a:ext cx="5459964" cy="1976284"/>
          </a:xfrm>
          <a:prstGeom prst="rect">
            <a:avLst/>
          </a:prstGeom>
        </p:spPr>
      </p:pic>
      <p:pic>
        <p:nvPicPr>
          <p:cNvPr id="9" name="Picture 8">
            <a:extLst>
              <a:ext uri="{FF2B5EF4-FFF2-40B4-BE49-F238E27FC236}">
                <a16:creationId xmlns:a16="http://schemas.microsoft.com/office/drawing/2014/main" id="{71469586-5DB1-DE49-BB51-309586B76713}"/>
              </a:ext>
            </a:extLst>
          </p:cNvPr>
          <p:cNvPicPr>
            <a:picLocks noChangeAspect="1"/>
          </p:cNvPicPr>
          <p:nvPr/>
        </p:nvPicPr>
        <p:blipFill>
          <a:blip r:embed="rId5"/>
          <a:stretch>
            <a:fillRect/>
          </a:stretch>
        </p:blipFill>
        <p:spPr>
          <a:xfrm>
            <a:off x="8661234" y="255446"/>
            <a:ext cx="2872989" cy="1607959"/>
          </a:xfrm>
          <a:prstGeom prst="rect">
            <a:avLst/>
          </a:prstGeom>
          <a:ln>
            <a:solidFill>
              <a:schemeClr val="tx1"/>
            </a:solidFill>
          </a:ln>
        </p:spPr>
      </p:pic>
      <p:pic>
        <p:nvPicPr>
          <p:cNvPr id="11" name="Picture 10">
            <a:extLst>
              <a:ext uri="{FF2B5EF4-FFF2-40B4-BE49-F238E27FC236}">
                <a16:creationId xmlns:a16="http://schemas.microsoft.com/office/drawing/2014/main" id="{93E6655C-CE60-6A87-510D-1008FAFD2948}"/>
              </a:ext>
            </a:extLst>
          </p:cNvPr>
          <p:cNvPicPr>
            <a:picLocks noChangeAspect="1"/>
          </p:cNvPicPr>
          <p:nvPr/>
        </p:nvPicPr>
        <p:blipFill>
          <a:blip r:embed="rId6"/>
          <a:stretch>
            <a:fillRect/>
          </a:stretch>
        </p:blipFill>
        <p:spPr>
          <a:xfrm>
            <a:off x="8754388" y="2317235"/>
            <a:ext cx="3040643" cy="1607959"/>
          </a:xfrm>
          <a:prstGeom prst="rect">
            <a:avLst/>
          </a:prstGeom>
          <a:ln>
            <a:solidFill>
              <a:schemeClr val="tx1"/>
            </a:solidFill>
          </a:ln>
        </p:spPr>
      </p:pic>
      <p:pic>
        <p:nvPicPr>
          <p:cNvPr id="13" name="Picture 12">
            <a:extLst>
              <a:ext uri="{FF2B5EF4-FFF2-40B4-BE49-F238E27FC236}">
                <a16:creationId xmlns:a16="http://schemas.microsoft.com/office/drawing/2014/main" id="{47F64634-219A-EE2D-B3B4-F5EB23BF00C9}"/>
              </a:ext>
            </a:extLst>
          </p:cNvPr>
          <p:cNvPicPr>
            <a:picLocks noChangeAspect="1"/>
          </p:cNvPicPr>
          <p:nvPr/>
        </p:nvPicPr>
        <p:blipFill>
          <a:blip r:embed="rId7"/>
          <a:stretch>
            <a:fillRect/>
          </a:stretch>
        </p:blipFill>
        <p:spPr>
          <a:xfrm>
            <a:off x="8025575" y="4881694"/>
            <a:ext cx="2964437" cy="1646063"/>
          </a:xfrm>
          <a:prstGeom prst="rect">
            <a:avLst/>
          </a:prstGeom>
          <a:ln>
            <a:solidFill>
              <a:schemeClr val="tx1"/>
            </a:solidFill>
          </a:ln>
        </p:spPr>
      </p:pic>
    </p:spTree>
    <p:extLst>
      <p:ext uri="{BB962C8B-B14F-4D97-AF65-F5344CB8AC3E}">
        <p14:creationId xmlns:p14="http://schemas.microsoft.com/office/powerpoint/2010/main" val="3594902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FF12-2D73-AD41-DBDB-C4CCFA2F4A33}"/>
            </a:ext>
          </a:extLst>
        </p:cNvPr>
        <p:cNvGrpSpPr/>
        <p:nvPr/>
      </p:nvGrpSpPr>
      <p:grpSpPr>
        <a:xfrm>
          <a:off x="0" y="0"/>
          <a:ext cx="0" cy="0"/>
          <a:chOff x="0" y="0"/>
          <a:chExt cx="0" cy="0"/>
        </a:xfrm>
      </p:grpSpPr>
    </p:spTree>
    <p:extLst>
      <p:ext uri="{BB962C8B-B14F-4D97-AF65-F5344CB8AC3E}">
        <p14:creationId xmlns:p14="http://schemas.microsoft.com/office/powerpoint/2010/main" val="1567669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3F624-F8A0-EB48-7B1D-E42849ABA70E}"/>
            </a:ext>
          </a:extLst>
        </p:cNvPr>
        <p:cNvGrpSpPr/>
        <p:nvPr/>
      </p:nvGrpSpPr>
      <p:grpSpPr>
        <a:xfrm>
          <a:off x="0" y="0"/>
          <a:ext cx="0" cy="0"/>
          <a:chOff x="0" y="0"/>
          <a:chExt cx="0" cy="0"/>
        </a:xfrm>
      </p:grpSpPr>
    </p:spTree>
    <p:extLst>
      <p:ext uri="{BB962C8B-B14F-4D97-AF65-F5344CB8AC3E}">
        <p14:creationId xmlns:p14="http://schemas.microsoft.com/office/powerpoint/2010/main" val="570876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F7095-4AE9-D8EA-37E6-2AC85B71E220}"/>
            </a:ext>
          </a:extLst>
        </p:cNvPr>
        <p:cNvGrpSpPr/>
        <p:nvPr/>
      </p:nvGrpSpPr>
      <p:grpSpPr>
        <a:xfrm>
          <a:off x="0" y="0"/>
          <a:ext cx="0" cy="0"/>
          <a:chOff x="0" y="0"/>
          <a:chExt cx="0" cy="0"/>
        </a:xfrm>
      </p:grpSpPr>
    </p:spTree>
    <p:extLst>
      <p:ext uri="{BB962C8B-B14F-4D97-AF65-F5344CB8AC3E}">
        <p14:creationId xmlns:p14="http://schemas.microsoft.com/office/powerpoint/2010/main" val="1597486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3165B-A0E6-96FF-25D6-8922334ADD96}"/>
            </a:ext>
          </a:extLst>
        </p:cNvPr>
        <p:cNvGrpSpPr/>
        <p:nvPr/>
      </p:nvGrpSpPr>
      <p:grpSpPr>
        <a:xfrm>
          <a:off x="0" y="0"/>
          <a:ext cx="0" cy="0"/>
          <a:chOff x="0" y="0"/>
          <a:chExt cx="0" cy="0"/>
        </a:xfrm>
      </p:grpSpPr>
    </p:spTree>
    <p:extLst>
      <p:ext uri="{BB962C8B-B14F-4D97-AF65-F5344CB8AC3E}">
        <p14:creationId xmlns:p14="http://schemas.microsoft.com/office/powerpoint/2010/main" val="32419111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4620E-6AC2-0875-CC7C-2F5F91B8D0E6}"/>
            </a:ext>
          </a:extLst>
        </p:cNvPr>
        <p:cNvGrpSpPr/>
        <p:nvPr/>
      </p:nvGrpSpPr>
      <p:grpSpPr>
        <a:xfrm>
          <a:off x="0" y="0"/>
          <a:ext cx="0" cy="0"/>
          <a:chOff x="0" y="0"/>
          <a:chExt cx="0" cy="0"/>
        </a:xfrm>
      </p:grpSpPr>
    </p:spTree>
    <p:extLst>
      <p:ext uri="{BB962C8B-B14F-4D97-AF65-F5344CB8AC3E}">
        <p14:creationId xmlns:p14="http://schemas.microsoft.com/office/powerpoint/2010/main" val="2071904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6D2A2-EC7F-1FE2-4D58-C54CD9D641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4AE0FB-1471-938C-1567-423F78E2E30B}"/>
              </a:ext>
            </a:extLst>
          </p:cNvPr>
          <p:cNvSpPr txBox="1"/>
          <p:nvPr/>
        </p:nvSpPr>
        <p:spPr>
          <a:xfrm>
            <a:off x="457200" y="1408427"/>
            <a:ext cx="11277600" cy="4154984"/>
          </a:xfrm>
          <a:prstGeom prst="rect">
            <a:avLst/>
          </a:prstGeom>
          <a:noFill/>
        </p:spPr>
        <p:txBody>
          <a:bodyPr wrap="square" rtlCol="0">
            <a:spAutoFit/>
          </a:bodyPr>
          <a:lstStyle/>
          <a:p>
            <a:pPr algn="just"/>
            <a:r>
              <a:rPr lang="en-US" sz="2400" dirty="0"/>
              <a:t>Routing is mechanism used by angular for navigating between page and displaying appropriated component/page on browser.</a:t>
            </a:r>
          </a:p>
          <a:p>
            <a:pPr algn="just"/>
            <a:endParaRPr lang="en-US" sz="2400" dirty="0"/>
          </a:p>
          <a:p>
            <a:pPr algn="just"/>
            <a:r>
              <a:rPr lang="en-US" sz="2400" dirty="0"/>
              <a:t>Angular framework is mainly focused and good for the SPA (Single-Page Architecture). It loads a single full HTML page and dynamically loads or updates the partial pages as per user request And, that is achieved with the help of router. A set of partial page loading rule and URLs is defined in router to render or load partial pages based on user request.</a:t>
            </a:r>
          </a:p>
          <a:p>
            <a:pPr algn="just"/>
            <a:endParaRPr lang="en-US" sz="2400" dirty="0"/>
          </a:p>
          <a:p>
            <a:pPr algn="just"/>
            <a:r>
              <a:rPr lang="en-US" sz="2400" dirty="0"/>
              <a:t>Angular routing helps navigation across the application from one view to another view. It also allows us to maintain the sate, implement modules, and load the modules based on the role of the user.</a:t>
            </a:r>
          </a:p>
        </p:txBody>
      </p:sp>
      <p:sp>
        <p:nvSpPr>
          <p:cNvPr id="4" name="Rectangle: Rounded Corners 3">
            <a:extLst>
              <a:ext uri="{FF2B5EF4-FFF2-40B4-BE49-F238E27FC236}">
                <a16:creationId xmlns:a16="http://schemas.microsoft.com/office/drawing/2014/main" id="{80BB76AC-297A-FF84-8B67-C848C4AD3605}"/>
              </a:ext>
            </a:extLst>
          </p:cNvPr>
          <p:cNvSpPr/>
          <p:nvPr/>
        </p:nvSpPr>
        <p:spPr>
          <a:xfrm>
            <a:off x="4773561" y="252370"/>
            <a:ext cx="2644878" cy="855407"/>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Routing</a:t>
            </a:r>
            <a:endParaRPr lang="en-IN" sz="2400" dirty="0"/>
          </a:p>
        </p:txBody>
      </p:sp>
    </p:spTree>
    <p:extLst>
      <p:ext uri="{BB962C8B-B14F-4D97-AF65-F5344CB8AC3E}">
        <p14:creationId xmlns:p14="http://schemas.microsoft.com/office/powerpoint/2010/main" val="309181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D2A0-3D7B-1624-1EC1-F6445392E2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0A61F8-AC4A-5135-E324-CCA1ACFBE1D8}"/>
              </a:ext>
            </a:extLst>
          </p:cNvPr>
          <p:cNvSpPr txBox="1"/>
          <p:nvPr/>
        </p:nvSpPr>
        <p:spPr>
          <a:xfrm>
            <a:off x="457200" y="1408427"/>
            <a:ext cx="11277600" cy="4524315"/>
          </a:xfrm>
          <a:prstGeom prst="rect">
            <a:avLst/>
          </a:prstGeom>
          <a:noFill/>
        </p:spPr>
        <p:txBody>
          <a:bodyPr wrap="square" rtlCol="0">
            <a:spAutoFit/>
          </a:bodyPr>
          <a:lstStyle/>
          <a:p>
            <a:pPr algn="just"/>
            <a:r>
              <a:rPr lang="en-US" sz="2400" dirty="0"/>
              <a:t>In Component based architecture of Angular 16, Angular looks into the routes array, match the path as per the route requested and loads the component relevant to the requested route as well as makes available the relevant data for the particular route.</a:t>
            </a:r>
          </a:p>
          <a:p>
            <a:pPr algn="just"/>
            <a:endParaRPr lang="en-US" sz="2400" dirty="0"/>
          </a:p>
          <a:p>
            <a:pPr algn="just"/>
            <a:r>
              <a:rPr lang="en-US" sz="2400" dirty="0"/>
              <a:t>Angular provides as easy way to create and work with components, in a single page application (SPA) if is essential to work with multiple views/screens, navigate and communicate between them. Angular provides router service to manage this in a very easy way.</a:t>
            </a:r>
          </a:p>
          <a:p>
            <a:pPr algn="just"/>
            <a:endParaRPr lang="en-US" sz="2400" dirty="0"/>
          </a:p>
          <a:p>
            <a:pPr algn="just"/>
            <a:r>
              <a:rPr lang="en-US" sz="2400" dirty="0"/>
              <a:t>An Angular application that uses Angular Router only has one router service instance. It’s a singleton Whenever and whenever you inject the Router service in your application, you’ll get across to the same Angular Router service instance.</a:t>
            </a:r>
          </a:p>
        </p:txBody>
      </p:sp>
    </p:spTree>
    <p:extLst>
      <p:ext uri="{BB962C8B-B14F-4D97-AF65-F5344CB8AC3E}">
        <p14:creationId xmlns:p14="http://schemas.microsoft.com/office/powerpoint/2010/main" val="3761959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5B207-2E1A-A415-86DF-7B582DE7EA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4BD5EA-57EB-13A3-D158-0077E99F5962}"/>
              </a:ext>
            </a:extLst>
          </p:cNvPr>
          <p:cNvSpPr txBox="1"/>
          <p:nvPr/>
        </p:nvSpPr>
        <p:spPr>
          <a:xfrm>
            <a:off x="328863" y="590280"/>
            <a:ext cx="11277600" cy="5632311"/>
          </a:xfrm>
          <a:prstGeom prst="rect">
            <a:avLst/>
          </a:prstGeom>
          <a:noFill/>
        </p:spPr>
        <p:txBody>
          <a:bodyPr wrap="square" rtlCol="0">
            <a:spAutoFit/>
          </a:bodyPr>
          <a:lstStyle/>
          <a:p>
            <a:pPr algn="just"/>
            <a:r>
              <a:rPr lang="en-US" sz="2400" dirty="0"/>
              <a:t>We access our application through one URL such as </a:t>
            </a:r>
            <a:r>
              <a:rPr lang="en-US" sz="2400" dirty="0">
                <a:hlinkClick r:id="rId2"/>
              </a:rPr>
              <a:t>http://localhost:4200</a:t>
            </a:r>
            <a:r>
              <a:rPr lang="en-US" sz="2400" dirty="0"/>
              <a:t> and our application is not aware of any other URLs such as </a:t>
            </a:r>
            <a:r>
              <a:rPr lang="en-US" sz="2400" dirty="0">
                <a:hlinkClick r:id="rId3"/>
              </a:rPr>
              <a:t>http://localhost:4200/login</a:t>
            </a:r>
            <a:endParaRPr lang="en-US" sz="2400" dirty="0"/>
          </a:p>
          <a:p>
            <a:pPr algn="just"/>
            <a:endParaRPr lang="en-US" sz="2400" dirty="0"/>
          </a:p>
          <a:p>
            <a:pPr algn="just"/>
            <a:r>
              <a:rPr lang="en-US" sz="2400" dirty="0"/>
              <a:t>Most web application need to support different URLs to navigate users to different pages in the application. That’s where router comes in.</a:t>
            </a:r>
          </a:p>
          <a:p>
            <a:pPr algn="just"/>
            <a:endParaRPr lang="en-US" sz="2400" dirty="0"/>
          </a:p>
          <a:p>
            <a:pPr algn="just"/>
            <a:r>
              <a:rPr lang="en-US" sz="2400" dirty="0">
                <a:solidFill>
                  <a:srgbClr val="FF0000"/>
                </a:solidFill>
              </a:rPr>
              <a:t>Angular Router </a:t>
            </a:r>
            <a:r>
              <a:rPr lang="en-US" sz="2400" dirty="0"/>
              <a:t>is an official Angular routing library., written and maintained by the Angular Core Team. It’s Javascript router implementation that’s designed to work with Angular and is packaged as @angular/router</a:t>
            </a:r>
          </a:p>
          <a:p>
            <a:pPr algn="just"/>
            <a:endParaRPr lang="en-US" sz="2400" dirty="0"/>
          </a:p>
          <a:p>
            <a:pPr algn="just"/>
            <a:r>
              <a:rPr lang="en-US" sz="2400" dirty="0">
                <a:solidFill>
                  <a:srgbClr val="FF0000"/>
                </a:solidFill>
              </a:rPr>
              <a:t>First of all, Angular Router takes care of the duties of a Javascript router</a:t>
            </a:r>
          </a:p>
          <a:p>
            <a:pPr algn="just"/>
            <a:r>
              <a:rPr lang="en-US" sz="2400" dirty="0"/>
              <a:t>It activates all required Angular components to compose a page when a user navigates to a certain URL. It lets users navigate from one page to another without page reload</a:t>
            </a:r>
          </a:p>
          <a:p>
            <a:pPr algn="just"/>
            <a:r>
              <a:rPr lang="en-US" sz="2400" dirty="0"/>
              <a:t>It updates the browser’s history so the user can use the back and forward buttons when navigating back and forth between pages.</a:t>
            </a:r>
          </a:p>
        </p:txBody>
      </p:sp>
    </p:spTree>
    <p:extLst>
      <p:ext uri="{BB962C8B-B14F-4D97-AF65-F5344CB8AC3E}">
        <p14:creationId xmlns:p14="http://schemas.microsoft.com/office/powerpoint/2010/main" val="288881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5) Directive</a:t>
            </a:r>
            <a:endParaRPr lang="en-IN" sz="3200" dirty="0">
              <a:solidFill>
                <a:schemeClr val="bg1"/>
              </a:solidFill>
            </a:endParaRPr>
          </a:p>
        </p:txBody>
      </p:sp>
      <p:pic>
        <p:nvPicPr>
          <p:cNvPr id="3" name="Picture 2">
            <a:extLst>
              <a:ext uri="{FF2B5EF4-FFF2-40B4-BE49-F238E27FC236}">
                <a16:creationId xmlns:a16="http://schemas.microsoft.com/office/drawing/2014/main" id="{1D9CD211-F6AE-7BA9-4A5B-2A3A91B218FC}"/>
              </a:ext>
            </a:extLst>
          </p:cNvPr>
          <p:cNvPicPr>
            <a:picLocks noChangeAspect="1"/>
          </p:cNvPicPr>
          <p:nvPr/>
        </p:nvPicPr>
        <p:blipFill>
          <a:blip r:embed="rId2"/>
          <a:stretch>
            <a:fillRect/>
          </a:stretch>
        </p:blipFill>
        <p:spPr>
          <a:xfrm>
            <a:off x="388375" y="1082068"/>
            <a:ext cx="11395587" cy="3946129"/>
          </a:xfrm>
          <a:prstGeom prst="rect">
            <a:avLst/>
          </a:prstGeom>
        </p:spPr>
      </p:pic>
    </p:spTree>
    <p:extLst>
      <p:ext uri="{BB962C8B-B14F-4D97-AF65-F5344CB8AC3E}">
        <p14:creationId xmlns:p14="http://schemas.microsoft.com/office/powerpoint/2010/main" val="3121625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C0B57-FA84-ACB9-69EA-A4C1F5B196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A9BF6D-C150-A927-ECB6-D98AEEF922C1}"/>
              </a:ext>
            </a:extLst>
          </p:cNvPr>
          <p:cNvSpPr txBox="1"/>
          <p:nvPr/>
        </p:nvSpPr>
        <p:spPr>
          <a:xfrm>
            <a:off x="2562726" y="1633017"/>
            <a:ext cx="7066548" cy="2308324"/>
          </a:xfrm>
          <a:prstGeom prst="rect">
            <a:avLst/>
          </a:prstGeom>
          <a:noFill/>
        </p:spPr>
        <p:txBody>
          <a:bodyPr wrap="square" rtlCol="0">
            <a:spAutoFit/>
          </a:bodyPr>
          <a:lstStyle/>
          <a:p>
            <a:pPr algn="just"/>
            <a:r>
              <a:rPr lang="en-US" sz="2400" b="1" dirty="0">
                <a:solidFill>
                  <a:srgbClr val="FF0000"/>
                </a:solidFill>
              </a:rPr>
              <a:t>Angular Router allows us to :- </a:t>
            </a:r>
          </a:p>
          <a:p>
            <a:pPr algn="just"/>
            <a:endParaRPr lang="en-US" sz="2400" dirty="0"/>
          </a:p>
          <a:p>
            <a:pPr marL="342900" indent="-342900" algn="just">
              <a:buFont typeface="Wingdings" panose="05000000000000000000" pitchFamily="2" charset="2"/>
              <a:buChar char="ü"/>
            </a:pPr>
            <a:r>
              <a:rPr lang="en-US" sz="2400" dirty="0"/>
              <a:t>Redirect a URL to another URL</a:t>
            </a:r>
          </a:p>
          <a:p>
            <a:pPr marL="342900" indent="-342900" algn="just">
              <a:buFont typeface="Wingdings" panose="05000000000000000000" pitchFamily="2" charset="2"/>
              <a:buChar char="ü"/>
            </a:pPr>
            <a:r>
              <a:rPr lang="en-US" sz="2400" dirty="0"/>
              <a:t>Resolve data before a page is displayed</a:t>
            </a:r>
          </a:p>
          <a:p>
            <a:pPr marL="342900" indent="-342900" algn="just">
              <a:buFont typeface="Wingdings" panose="05000000000000000000" pitchFamily="2" charset="2"/>
              <a:buChar char="ü"/>
            </a:pPr>
            <a:r>
              <a:rPr lang="en-US" sz="2400" dirty="0"/>
              <a:t>Run scripts when a page is activated or deactivated</a:t>
            </a:r>
          </a:p>
          <a:p>
            <a:pPr marL="342900" indent="-342900" algn="just">
              <a:buFont typeface="Wingdings" panose="05000000000000000000" pitchFamily="2" charset="2"/>
              <a:buChar char="ü"/>
            </a:pPr>
            <a:r>
              <a:rPr lang="en-US" sz="2400" dirty="0"/>
              <a:t>Lazy load parts of our application</a:t>
            </a:r>
          </a:p>
        </p:txBody>
      </p:sp>
    </p:spTree>
    <p:extLst>
      <p:ext uri="{BB962C8B-B14F-4D97-AF65-F5344CB8AC3E}">
        <p14:creationId xmlns:p14="http://schemas.microsoft.com/office/powerpoint/2010/main" val="2338670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7822B-F55C-5AE5-1C92-4F02A6B81F3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8FA3D2-6270-7C90-CD47-3D9CA7169F9D}"/>
              </a:ext>
            </a:extLst>
          </p:cNvPr>
          <p:cNvSpPr/>
          <p:nvPr/>
        </p:nvSpPr>
        <p:spPr>
          <a:xfrm>
            <a:off x="4109884" y="117987"/>
            <a:ext cx="4680155" cy="855407"/>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How Router Works in Angular 16</a:t>
            </a:r>
            <a:endParaRPr lang="en-IN" sz="2400" dirty="0"/>
          </a:p>
        </p:txBody>
      </p:sp>
      <p:pic>
        <p:nvPicPr>
          <p:cNvPr id="4" name="Picture 3">
            <a:extLst>
              <a:ext uri="{FF2B5EF4-FFF2-40B4-BE49-F238E27FC236}">
                <a16:creationId xmlns:a16="http://schemas.microsoft.com/office/drawing/2014/main" id="{46ED3222-5323-CCFC-152C-A5305C6D1DF7}"/>
              </a:ext>
            </a:extLst>
          </p:cNvPr>
          <p:cNvPicPr>
            <a:picLocks noChangeAspect="1"/>
          </p:cNvPicPr>
          <p:nvPr/>
        </p:nvPicPr>
        <p:blipFill>
          <a:blip r:embed="rId2"/>
          <a:stretch>
            <a:fillRect/>
          </a:stretch>
        </p:blipFill>
        <p:spPr>
          <a:xfrm>
            <a:off x="383458" y="1165319"/>
            <a:ext cx="11425084" cy="2658449"/>
          </a:xfrm>
          <a:prstGeom prst="rect">
            <a:avLst/>
          </a:prstGeom>
        </p:spPr>
      </p:pic>
      <p:pic>
        <p:nvPicPr>
          <p:cNvPr id="6" name="Picture 5">
            <a:extLst>
              <a:ext uri="{FF2B5EF4-FFF2-40B4-BE49-F238E27FC236}">
                <a16:creationId xmlns:a16="http://schemas.microsoft.com/office/drawing/2014/main" id="{17EFB257-87BB-055A-2FBC-419A428FE178}"/>
              </a:ext>
            </a:extLst>
          </p:cNvPr>
          <p:cNvPicPr>
            <a:picLocks noChangeAspect="1"/>
          </p:cNvPicPr>
          <p:nvPr/>
        </p:nvPicPr>
        <p:blipFill>
          <a:blip r:embed="rId3"/>
          <a:stretch>
            <a:fillRect/>
          </a:stretch>
        </p:blipFill>
        <p:spPr>
          <a:xfrm>
            <a:off x="2438400" y="3823768"/>
            <a:ext cx="6887106" cy="2731319"/>
          </a:xfrm>
          <a:prstGeom prst="rect">
            <a:avLst/>
          </a:prstGeom>
        </p:spPr>
      </p:pic>
    </p:spTree>
    <p:extLst>
      <p:ext uri="{BB962C8B-B14F-4D97-AF65-F5344CB8AC3E}">
        <p14:creationId xmlns:p14="http://schemas.microsoft.com/office/powerpoint/2010/main" val="820063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AE68-CE57-495D-4B63-6BDE1C4480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E15EC4-4338-F04D-0B4A-654CC0716F31}"/>
              </a:ext>
            </a:extLst>
          </p:cNvPr>
          <p:cNvPicPr>
            <a:picLocks noChangeAspect="1"/>
          </p:cNvPicPr>
          <p:nvPr/>
        </p:nvPicPr>
        <p:blipFill>
          <a:blip r:embed="rId2"/>
          <a:stretch>
            <a:fillRect/>
          </a:stretch>
        </p:blipFill>
        <p:spPr>
          <a:xfrm>
            <a:off x="137652" y="321172"/>
            <a:ext cx="11749548" cy="3242210"/>
          </a:xfrm>
          <a:prstGeom prst="rect">
            <a:avLst/>
          </a:prstGeom>
        </p:spPr>
      </p:pic>
      <p:pic>
        <p:nvPicPr>
          <p:cNvPr id="5" name="Picture 4">
            <a:extLst>
              <a:ext uri="{FF2B5EF4-FFF2-40B4-BE49-F238E27FC236}">
                <a16:creationId xmlns:a16="http://schemas.microsoft.com/office/drawing/2014/main" id="{8A73D38E-60C5-21B7-2D90-51488B62C66F}"/>
              </a:ext>
            </a:extLst>
          </p:cNvPr>
          <p:cNvPicPr>
            <a:picLocks noChangeAspect="1"/>
          </p:cNvPicPr>
          <p:nvPr/>
        </p:nvPicPr>
        <p:blipFill>
          <a:blip r:embed="rId3"/>
          <a:stretch>
            <a:fillRect/>
          </a:stretch>
        </p:blipFill>
        <p:spPr>
          <a:xfrm>
            <a:off x="137652" y="3799420"/>
            <a:ext cx="11641393" cy="2256574"/>
          </a:xfrm>
          <a:prstGeom prst="rect">
            <a:avLst/>
          </a:prstGeom>
        </p:spPr>
      </p:pic>
    </p:spTree>
    <p:extLst>
      <p:ext uri="{BB962C8B-B14F-4D97-AF65-F5344CB8AC3E}">
        <p14:creationId xmlns:p14="http://schemas.microsoft.com/office/powerpoint/2010/main" val="938205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6462F-EA20-B9FC-D294-04BBB6394B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861351-E2CD-78CD-BF3E-E8E1D19BFC1B}"/>
              </a:ext>
            </a:extLst>
          </p:cNvPr>
          <p:cNvPicPr>
            <a:picLocks noChangeAspect="1"/>
          </p:cNvPicPr>
          <p:nvPr/>
        </p:nvPicPr>
        <p:blipFill>
          <a:blip r:embed="rId2"/>
          <a:stretch>
            <a:fillRect/>
          </a:stretch>
        </p:blipFill>
        <p:spPr>
          <a:xfrm>
            <a:off x="299884" y="432993"/>
            <a:ext cx="11592232" cy="2849526"/>
          </a:xfrm>
          <a:prstGeom prst="rect">
            <a:avLst/>
          </a:prstGeom>
        </p:spPr>
      </p:pic>
      <p:pic>
        <p:nvPicPr>
          <p:cNvPr id="5" name="Picture 4">
            <a:extLst>
              <a:ext uri="{FF2B5EF4-FFF2-40B4-BE49-F238E27FC236}">
                <a16:creationId xmlns:a16="http://schemas.microsoft.com/office/drawing/2014/main" id="{8B1CC7F7-7D42-0801-C3F9-56D4F66C5A93}"/>
              </a:ext>
            </a:extLst>
          </p:cNvPr>
          <p:cNvPicPr>
            <a:picLocks noChangeAspect="1"/>
          </p:cNvPicPr>
          <p:nvPr/>
        </p:nvPicPr>
        <p:blipFill>
          <a:blip r:embed="rId3"/>
          <a:stretch>
            <a:fillRect/>
          </a:stretch>
        </p:blipFill>
        <p:spPr>
          <a:xfrm>
            <a:off x="426140" y="3575481"/>
            <a:ext cx="11592232" cy="2685207"/>
          </a:xfrm>
          <a:prstGeom prst="rect">
            <a:avLst/>
          </a:prstGeom>
        </p:spPr>
      </p:pic>
    </p:spTree>
    <p:extLst>
      <p:ext uri="{BB962C8B-B14F-4D97-AF65-F5344CB8AC3E}">
        <p14:creationId xmlns:p14="http://schemas.microsoft.com/office/powerpoint/2010/main" val="3643888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9678-CCAE-992D-8C23-B12FC536ACE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4C0A81-6055-9F2D-D414-E1989DDA3B68}"/>
              </a:ext>
            </a:extLst>
          </p:cNvPr>
          <p:cNvSpPr/>
          <p:nvPr/>
        </p:nvSpPr>
        <p:spPr>
          <a:xfrm>
            <a:off x="4109884" y="117987"/>
            <a:ext cx="4680155" cy="855407"/>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Router Outlet in Angular 16</a:t>
            </a:r>
            <a:endParaRPr lang="en-IN" sz="2400" dirty="0"/>
          </a:p>
        </p:txBody>
      </p:sp>
      <p:pic>
        <p:nvPicPr>
          <p:cNvPr id="4" name="Picture 3">
            <a:extLst>
              <a:ext uri="{FF2B5EF4-FFF2-40B4-BE49-F238E27FC236}">
                <a16:creationId xmlns:a16="http://schemas.microsoft.com/office/drawing/2014/main" id="{CA2520DB-1B90-DF35-DA52-1AA4E1E53649}"/>
              </a:ext>
            </a:extLst>
          </p:cNvPr>
          <p:cNvPicPr>
            <a:picLocks noChangeAspect="1"/>
          </p:cNvPicPr>
          <p:nvPr/>
        </p:nvPicPr>
        <p:blipFill>
          <a:blip r:embed="rId2"/>
          <a:stretch>
            <a:fillRect/>
          </a:stretch>
        </p:blipFill>
        <p:spPr>
          <a:xfrm>
            <a:off x="290051" y="1227921"/>
            <a:ext cx="11611897" cy="3506281"/>
          </a:xfrm>
          <a:prstGeom prst="rect">
            <a:avLst/>
          </a:prstGeom>
        </p:spPr>
      </p:pic>
      <p:pic>
        <p:nvPicPr>
          <p:cNvPr id="6" name="Picture 5">
            <a:extLst>
              <a:ext uri="{FF2B5EF4-FFF2-40B4-BE49-F238E27FC236}">
                <a16:creationId xmlns:a16="http://schemas.microsoft.com/office/drawing/2014/main" id="{5C46FAB1-E0FD-0495-7804-239C344458E2}"/>
              </a:ext>
            </a:extLst>
          </p:cNvPr>
          <p:cNvPicPr>
            <a:picLocks noChangeAspect="1"/>
          </p:cNvPicPr>
          <p:nvPr/>
        </p:nvPicPr>
        <p:blipFill>
          <a:blip r:embed="rId3"/>
          <a:stretch>
            <a:fillRect/>
          </a:stretch>
        </p:blipFill>
        <p:spPr>
          <a:xfrm>
            <a:off x="1287896" y="4709652"/>
            <a:ext cx="9915544" cy="2030361"/>
          </a:xfrm>
          <a:prstGeom prst="rect">
            <a:avLst/>
          </a:prstGeom>
        </p:spPr>
      </p:pic>
    </p:spTree>
    <p:extLst>
      <p:ext uri="{BB962C8B-B14F-4D97-AF65-F5344CB8AC3E}">
        <p14:creationId xmlns:p14="http://schemas.microsoft.com/office/powerpoint/2010/main" val="4144742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72FD7-5B43-0A16-1D25-15FE6E76C52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08D0BD8-9D8E-CCBB-C513-58AF9DAECACD}"/>
              </a:ext>
            </a:extLst>
          </p:cNvPr>
          <p:cNvSpPr/>
          <p:nvPr/>
        </p:nvSpPr>
        <p:spPr>
          <a:xfrm>
            <a:off x="4109884" y="117987"/>
            <a:ext cx="4680155" cy="855407"/>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Router Link Angular 16</a:t>
            </a:r>
            <a:endParaRPr lang="en-IN" sz="2400" dirty="0"/>
          </a:p>
        </p:txBody>
      </p:sp>
      <p:pic>
        <p:nvPicPr>
          <p:cNvPr id="4" name="Picture 3">
            <a:extLst>
              <a:ext uri="{FF2B5EF4-FFF2-40B4-BE49-F238E27FC236}">
                <a16:creationId xmlns:a16="http://schemas.microsoft.com/office/drawing/2014/main" id="{705A8630-47D1-CC15-362B-E840CD4B1F1C}"/>
              </a:ext>
            </a:extLst>
          </p:cNvPr>
          <p:cNvPicPr>
            <a:picLocks noChangeAspect="1"/>
          </p:cNvPicPr>
          <p:nvPr/>
        </p:nvPicPr>
        <p:blipFill>
          <a:blip r:embed="rId2"/>
          <a:stretch>
            <a:fillRect/>
          </a:stretch>
        </p:blipFill>
        <p:spPr>
          <a:xfrm>
            <a:off x="137651" y="1405684"/>
            <a:ext cx="11916697" cy="2667484"/>
          </a:xfrm>
          <a:prstGeom prst="rect">
            <a:avLst/>
          </a:prstGeom>
        </p:spPr>
      </p:pic>
      <p:sp>
        <p:nvSpPr>
          <p:cNvPr id="7" name="TextBox 6">
            <a:extLst>
              <a:ext uri="{FF2B5EF4-FFF2-40B4-BE49-F238E27FC236}">
                <a16:creationId xmlns:a16="http://schemas.microsoft.com/office/drawing/2014/main" id="{A66EC786-2FDE-457C-8E7D-A415D32FF7B4}"/>
              </a:ext>
            </a:extLst>
          </p:cNvPr>
          <p:cNvSpPr txBox="1"/>
          <p:nvPr/>
        </p:nvSpPr>
        <p:spPr>
          <a:xfrm>
            <a:off x="3923071" y="4221209"/>
            <a:ext cx="5407741" cy="2462213"/>
          </a:xfrm>
          <a:prstGeom prst="rect">
            <a:avLst/>
          </a:prstGeom>
          <a:noFill/>
          <a:ln>
            <a:solidFill>
              <a:schemeClr val="tx1"/>
            </a:solidFill>
          </a:ln>
        </p:spPr>
        <p:txBody>
          <a:bodyPr wrap="square" rtlCol="0">
            <a:spAutoFit/>
          </a:bodyPr>
          <a:lstStyle/>
          <a:p>
            <a:r>
              <a:rPr lang="en-US" sz="2200" dirty="0"/>
              <a:t>Template :- </a:t>
            </a:r>
          </a:p>
          <a:p>
            <a:endParaRPr lang="en-US" sz="2200" dirty="0"/>
          </a:p>
          <a:p>
            <a:r>
              <a:rPr lang="en-US" sz="2200" dirty="0"/>
              <a:t>&lt;h1&gt;Angular Router&lt;/h1&gt;</a:t>
            </a:r>
            <a:br>
              <a:rPr lang="en-US" sz="2200" dirty="0"/>
            </a:br>
            <a:r>
              <a:rPr lang="en-US" sz="2200" dirty="0"/>
              <a:t>&lt;</a:t>
            </a:r>
            <a:r>
              <a:rPr lang="en-US" sz="2200" dirty="0" err="1"/>
              <a:t>br</a:t>
            </a:r>
            <a:r>
              <a:rPr lang="en-US" sz="2200" dirty="0"/>
              <a:t>/&gt;&lt;</a:t>
            </a:r>
            <a:r>
              <a:rPr lang="en-US" sz="2200" dirty="0" err="1"/>
              <a:t>br</a:t>
            </a:r>
            <a:r>
              <a:rPr lang="en-US" sz="2200" dirty="0"/>
              <a:t>/&gt;</a:t>
            </a:r>
            <a:br>
              <a:rPr lang="en-US" sz="2200" dirty="0"/>
            </a:br>
            <a:r>
              <a:rPr lang="en-US" sz="2200" dirty="0"/>
              <a:t>&lt;a [</a:t>
            </a:r>
            <a:r>
              <a:rPr lang="en-US" sz="2200" dirty="0" err="1"/>
              <a:t>routerLink</a:t>
            </a:r>
            <a:r>
              <a:rPr lang="en-US" sz="2200" dirty="0"/>
              <a:t>] = “[‘/student’]”&gt;Student&lt;/a&gt;</a:t>
            </a:r>
          </a:p>
          <a:p>
            <a:endParaRPr lang="en-US" sz="2200" dirty="0"/>
          </a:p>
          <a:p>
            <a:r>
              <a:rPr lang="en-US" sz="2200" dirty="0">
                <a:solidFill>
                  <a:srgbClr val="FF0000"/>
                </a:solidFill>
              </a:rPr>
              <a:t>&lt;router-outlet&gt;&lt;/router-</a:t>
            </a:r>
            <a:r>
              <a:rPr lang="en-US" sz="2200" dirty="0" err="1">
                <a:solidFill>
                  <a:srgbClr val="FF0000"/>
                </a:solidFill>
              </a:rPr>
              <a:t>outle</a:t>
            </a:r>
            <a:r>
              <a:rPr lang="en-US" sz="2200" dirty="0">
                <a:solidFill>
                  <a:srgbClr val="FF0000"/>
                </a:solidFill>
              </a:rPr>
              <a:t>&gt;</a:t>
            </a:r>
            <a:endParaRPr lang="en-IN" sz="2200" dirty="0">
              <a:solidFill>
                <a:srgbClr val="FF0000"/>
              </a:solidFill>
            </a:endParaRPr>
          </a:p>
        </p:txBody>
      </p:sp>
    </p:spTree>
    <p:extLst>
      <p:ext uri="{BB962C8B-B14F-4D97-AF65-F5344CB8AC3E}">
        <p14:creationId xmlns:p14="http://schemas.microsoft.com/office/powerpoint/2010/main" val="7798159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CD528-128D-6E61-774E-0E413D3B15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9510D4-D11E-7AA1-C7FC-016F7D01C335}"/>
              </a:ext>
            </a:extLst>
          </p:cNvPr>
          <p:cNvPicPr>
            <a:picLocks noChangeAspect="1"/>
          </p:cNvPicPr>
          <p:nvPr/>
        </p:nvPicPr>
        <p:blipFill>
          <a:blip r:embed="rId2"/>
          <a:stretch>
            <a:fillRect/>
          </a:stretch>
        </p:blipFill>
        <p:spPr>
          <a:xfrm>
            <a:off x="162232" y="798812"/>
            <a:ext cx="11867535" cy="3493381"/>
          </a:xfrm>
          <a:prstGeom prst="rect">
            <a:avLst/>
          </a:prstGeom>
        </p:spPr>
      </p:pic>
    </p:spTree>
    <p:extLst>
      <p:ext uri="{BB962C8B-B14F-4D97-AF65-F5344CB8AC3E}">
        <p14:creationId xmlns:p14="http://schemas.microsoft.com/office/powerpoint/2010/main" val="21175604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DA7E-C5D0-80E1-E77B-40288E5A6C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DE661A1-9AF2-1640-68D7-D7D56CF2F60E}"/>
              </a:ext>
            </a:extLst>
          </p:cNvPr>
          <p:cNvPicPr>
            <a:picLocks noChangeAspect="1"/>
          </p:cNvPicPr>
          <p:nvPr/>
        </p:nvPicPr>
        <p:blipFill>
          <a:blip r:embed="rId2"/>
          <a:stretch>
            <a:fillRect/>
          </a:stretch>
        </p:blipFill>
        <p:spPr>
          <a:xfrm>
            <a:off x="103972" y="206421"/>
            <a:ext cx="10823659" cy="6445157"/>
          </a:xfrm>
          <a:prstGeom prst="rect">
            <a:avLst/>
          </a:prstGeom>
        </p:spPr>
      </p:pic>
      <p:pic>
        <p:nvPicPr>
          <p:cNvPr id="3" name="Picture 2">
            <a:extLst>
              <a:ext uri="{FF2B5EF4-FFF2-40B4-BE49-F238E27FC236}">
                <a16:creationId xmlns:a16="http://schemas.microsoft.com/office/drawing/2014/main" id="{B6F142CD-2CF7-0A2A-AD66-4A8A6B7D227E}"/>
              </a:ext>
            </a:extLst>
          </p:cNvPr>
          <p:cNvPicPr>
            <a:picLocks noChangeAspect="1"/>
          </p:cNvPicPr>
          <p:nvPr/>
        </p:nvPicPr>
        <p:blipFill>
          <a:blip r:embed="rId3"/>
          <a:stretch>
            <a:fillRect/>
          </a:stretch>
        </p:blipFill>
        <p:spPr>
          <a:xfrm>
            <a:off x="8920853" y="412954"/>
            <a:ext cx="3167175" cy="4109884"/>
          </a:xfrm>
          <a:prstGeom prst="rect">
            <a:avLst/>
          </a:prstGeom>
          <a:ln>
            <a:solidFill>
              <a:schemeClr val="bg1"/>
            </a:solidFill>
          </a:ln>
        </p:spPr>
      </p:pic>
    </p:spTree>
    <p:extLst>
      <p:ext uri="{BB962C8B-B14F-4D97-AF65-F5344CB8AC3E}">
        <p14:creationId xmlns:p14="http://schemas.microsoft.com/office/powerpoint/2010/main" val="10840055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F92FE-9E6E-D2B2-B3B7-94DCC315BF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8DA3A3-ACE5-5594-C9FB-3BCB0201A66C}"/>
              </a:ext>
            </a:extLst>
          </p:cNvPr>
          <p:cNvPicPr>
            <a:picLocks noChangeAspect="1"/>
          </p:cNvPicPr>
          <p:nvPr/>
        </p:nvPicPr>
        <p:blipFill>
          <a:blip r:embed="rId2"/>
          <a:stretch>
            <a:fillRect/>
          </a:stretch>
        </p:blipFill>
        <p:spPr>
          <a:xfrm>
            <a:off x="391572" y="226142"/>
            <a:ext cx="8213167" cy="6405716"/>
          </a:xfrm>
          <a:prstGeom prst="rect">
            <a:avLst/>
          </a:prstGeom>
        </p:spPr>
      </p:pic>
    </p:spTree>
    <p:extLst>
      <p:ext uri="{BB962C8B-B14F-4D97-AF65-F5344CB8AC3E}">
        <p14:creationId xmlns:p14="http://schemas.microsoft.com/office/powerpoint/2010/main" val="2673239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C5F5-5C0F-3F50-27EA-75ADBA01F7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F18EB8-B014-4A08-0A59-728478AA465B}"/>
              </a:ext>
            </a:extLst>
          </p:cNvPr>
          <p:cNvPicPr>
            <a:picLocks noChangeAspect="1"/>
          </p:cNvPicPr>
          <p:nvPr/>
        </p:nvPicPr>
        <p:blipFill>
          <a:blip r:embed="rId2"/>
          <a:stretch>
            <a:fillRect/>
          </a:stretch>
        </p:blipFill>
        <p:spPr>
          <a:xfrm>
            <a:off x="68826" y="71309"/>
            <a:ext cx="11798710" cy="5528215"/>
          </a:xfrm>
          <a:prstGeom prst="rect">
            <a:avLst/>
          </a:prstGeom>
        </p:spPr>
      </p:pic>
      <p:pic>
        <p:nvPicPr>
          <p:cNvPr id="5" name="Picture 4">
            <a:extLst>
              <a:ext uri="{FF2B5EF4-FFF2-40B4-BE49-F238E27FC236}">
                <a16:creationId xmlns:a16="http://schemas.microsoft.com/office/drawing/2014/main" id="{9845A2D8-1B02-D03F-811A-F3DDF3FB9858}"/>
              </a:ext>
            </a:extLst>
          </p:cNvPr>
          <p:cNvPicPr>
            <a:picLocks noChangeAspect="1"/>
          </p:cNvPicPr>
          <p:nvPr/>
        </p:nvPicPr>
        <p:blipFill>
          <a:blip r:embed="rId3"/>
          <a:stretch>
            <a:fillRect/>
          </a:stretch>
        </p:blipFill>
        <p:spPr>
          <a:xfrm>
            <a:off x="5083277" y="3971707"/>
            <a:ext cx="7039897" cy="2116893"/>
          </a:xfrm>
          <a:prstGeom prst="rect">
            <a:avLst/>
          </a:prstGeom>
          <a:ln>
            <a:solidFill>
              <a:schemeClr val="bg1"/>
            </a:solidFill>
          </a:ln>
        </p:spPr>
      </p:pic>
    </p:spTree>
    <p:extLst>
      <p:ext uri="{BB962C8B-B14F-4D97-AF65-F5344CB8AC3E}">
        <p14:creationId xmlns:p14="http://schemas.microsoft.com/office/powerpoint/2010/main" val="303388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B8971-28B8-A4A4-D5F7-ADD8D26FE350}"/>
              </a:ext>
            </a:extLst>
          </p:cNvPr>
          <p:cNvSpPr txBox="1"/>
          <p:nvPr/>
        </p:nvSpPr>
        <p:spPr>
          <a:xfrm>
            <a:off x="3392128" y="186814"/>
            <a:ext cx="6086169" cy="584775"/>
          </a:xfrm>
          <a:prstGeom prst="rect">
            <a:avLst/>
          </a:prstGeom>
          <a:solidFill>
            <a:schemeClr val="tx1">
              <a:lumMod val="75000"/>
              <a:lumOff val="25000"/>
            </a:schemeClr>
          </a:solidFill>
        </p:spPr>
        <p:txBody>
          <a:bodyPr wrap="square" rtlCol="0">
            <a:spAutoFit/>
          </a:bodyPr>
          <a:lstStyle/>
          <a:p>
            <a:pPr algn="ctr"/>
            <a:r>
              <a:rPr lang="en-US" sz="3200" dirty="0">
                <a:solidFill>
                  <a:schemeClr val="bg1"/>
                </a:solidFill>
              </a:rPr>
              <a:t>5) Directive</a:t>
            </a:r>
            <a:endParaRPr lang="en-IN" sz="3200" dirty="0">
              <a:solidFill>
                <a:schemeClr val="bg1"/>
              </a:solidFill>
            </a:endParaRPr>
          </a:p>
        </p:txBody>
      </p:sp>
      <p:pic>
        <p:nvPicPr>
          <p:cNvPr id="1026" name="Picture 2" descr="Concepts Of Angular Directives. What is Directives??? | by ...">
            <a:extLst>
              <a:ext uri="{FF2B5EF4-FFF2-40B4-BE49-F238E27FC236}">
                <a16:creationId xmlns:a16="http://schemas.microsoft.com/office/drawing/2014/main" id="{636DDDB2-CBD0-5A40-AD0E-ABD2CAF2779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81083" y="1217529"/>
            <a:ext cx="7885471" cy="442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892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AEA4-7E4D-F33E-DB6F-D958EAC182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997A3C-CB2A-273B-7260-74FAF5052387}"/>
              </a:ext>
            </a:extLst>
          </p:cNvPr>
          <p:cNvPicPr>
            <a:picLocks noChangeAspect="1"/>
          </p:cNvPicPr>
          <p:nvPr/>
        </p:nvPicPr>
        <p:blipFill>
          <a:blip r:embed="rId2"/>
          <a:stretch>
            <a:fillRect/>
          </a:stretch>
        </p:blipFill>
        <p:spPr>
          <a:xfrm>
            <a:off x="521324" y="418917"/>
            <a:ext cx="3558848" cy="1379340"/>
          </a:xfrm>
          <a:prstGeom prst="rect">
            <a:avLst/>
          </a:prstGeom>
          <a:ln>
            <a:solidFill>
              <a:schemeClr val="tx1"/>
            </a:solidFill>
          </a:ln>
        </p:spPr>
      </p:pic>
      <p:pic>
        <p:nvPicPr>
          <p:cNvPr id="5" name="Picture 4">
            <a:extLst>
              <a:ext uri="{FF2B5EF4-FFF2-40B4-BE49-F238E27FC236}">
                <a16:creationId xmlns:a16="http://schemas.microsoft.com/office/drawing/2014/main" id="{9B6735B5-B8B0-0A12-414A-576237837C39}"/>
              </a:ext>
            </a:extLst>
          </p:cNvPr>
          <p:cNvPicPr>
            <a:picLocks noChangeAspect="1"/>
          </p:cNvPicPr>
          <p:nvPr/>
        </p:nvPicPr>
        <p:blipFill>
          <a:blip r:embed="rId3"/>
          <a:stretch>
            <a:fillRect/>
          </a:stretch>
        </p:blipFill>
        <p:spPr>
          <a:xfrm>
            <a:off x="559427" y="1943290"/>
            <a:ext cx="3520745" cy="1280271"/>
          </a:xfrm>
          <a:prstGeom prst="rect">
            <a:avLst/>
          </a:prstGeom>
          <a:ln>
            <a:solidFill>
              <a:schemeClr val="tx1"/>
            </a:solidFill>
          </a:ln>
        </p:spPr>
      </p:pic>
      <p:pic>
        <p:nvPicPr>
          <p:cNvPr id="7" name="Picture 6">
            <a:extLst>
              <a:ext uri="{FF2B5EF4-FFF2-40B4-BE49-F238E27FC236}">
                <a16:creationId xmlns:a16="http://schemas.microsoft.com/office/drawing/2014/main" id="{01C00280-00F7-09F0-1FE8-B5336F404BA4}"/>
              </a:ext>
            </a:extLst>
          </p:cNvPr>
          <p:cNvPicPr>
            <a:picLocks noChangeAspect="1"/>
          </p:cNvPicPr>
          <p:nvPr/>
        </p:nvPicPr>
        <p:blipFill>
          <a:blip r:embed="rId4"/>
          <a:stretch>
            <a:fillRect/>
          </a:stretch>
        </p:blipFill>
        <p:spPr>
          <a:xfrm>
            <a:off x="521324" y="3429000"/>
            <a:ext cx="3528366" cy="1356478"/>
          </a:xfrm>
          <a:prstGeom prst="rect">
            <a:avLst/>
          </a:prstGeom>
          <a:ln>
            <a:solidFill>
              <a:schemeClr val="tx1"/>
            </a:solidFill>
          </a:ln>
        </p:spPr>
      </p:pic>
      <p:pic>
        <p:nvPicPr>
          <p:cNvPr id="9" name="Picture 8">
            <a:extLst>
              <a:ext uri="{FF2B5EF4-FFF2-40B4-BE49-F238E27FC236}">
                <a16:creationId xmlns:a16="http://schemas.microsoft.com/office/drawing/2014/main" id="{CE1B5425-9600-571F-D7B6-F35871E8A97E}"/>
              </a:ext>
            </a:extLst>
          </p:cNvPr>
          <p:cNvPicPr>
            <a:picLocks noChangeAspect="1"/>
          </p:cNvPicPr>
          <p:nvPr/>
        </p:nvPicPr>
        <p:blipFill>
          <a:blip r:embed="rId5"/>
          <a:stretch>
            <a:fillRect/>
          </a:stretch>
        </p:blipFill>
        <p:spPr>
          <a:xfrm>
            <a:off x="521324" y="4990917"/>
            <a:ext cx="3467400" cy="1310754"/>
          </a:xfrm>
          <a:prstGeom prst="rect">
            <a:avLst/>
          </a:prstGeom>
          <a:ln>
            <a:solidFill>
              <a:schemeClr val="tx1"/>
            </a:solidFill>
          </a:ln>
        </p:spPr>
      </p:pic>
      <p:pic>
        <p:nvPicPr>
          <p:cNvPr id="11" name="Picture 10">
            <a:extLst>
              <a:ext uri="{FF2B5EF4-FFF2-40B4-BE49-F238E27FC236}">
                <a16:creationId xmlns:a16="http://schemas.microsoft.com/office/drawing/2014/main" id="{0A16E1B0-E502-0488-3452-C44F75CD361D}"/>
              </a:ext>
            </a:extLst>
          </p:cNvPr>
          <p:cNvPicPr>
            <a:picLocks noChangeAspect="1"/>
          </p:cNvPicPr>
          <p:nvPr/>
        </p:nvPicPr>
        <p:blipFill>
          <a:blip r:embed="rId6"/>
          <a:stretch>
            <a:fillRect/>
          </a:stretch>
        </p:blipFill>
        <p:spPr>
          <a:xfrm>
            <a:off x="5996931" y="418917"/>
            <a:ext cx="3718882" cy="1379340"/>
          </a:xfrm>
          <a:prstGeom prst="rect">
            <a:avLst/>
          </a:prstGeom>
          <a:ln>
            <a:solidFill>
              <a:schemeClr val="tx1"/>
            </a:solidFill>
          </a:ln>
        </p:spPr>
      </p:pic>
      <p:pic>
        <p:nvPicPr>
          <p:cNvPr id="13" name="Picture 12">
            <a:extLst>
              <a:ext uri="{FF2B5EF4-FFF2-40B4-BE49-F238E27FC236}">
                <a16:creationId xmlns:a16="http://schemas.microsoft.com/office/drawing/2014/main" id="{DD8A300F-1D0A-1F27-EEEA-92FE63A477AD}"/>
              </a:ext>
            </a:extLst>
          </p:cNvPr>
          <p:cNvPicPr>
            <a:picLocks noChangeAspect="1"/>
          </p:cNvPicPr>
          <p:nvPr/>
        </p:nvPicPr>
        <p:blipFill>
          <a:blip r:embed="rId7"/>
          <a:stretch>
            <a:fillRect/>
          </a:stretch>
        </p:blipFill>
        <p:spPr>
          <a:xfrm>
            <a:off x="5996931" y="1943290"/>
            <a:ext cx="3520745" cy="1364098"/>
          </a:xfrm>
          <a:prstGeom prst="rect">
            <a:avLst/>
          </a:prstGeom>
          <a:ln>
            <a:solidFill>
              <a:schemeClr val="tx1"/>
            </a:solidFill>
          </a:ln>
        </p:spPr>
      </p:pic>
      <p:pic>
        <p:nvPicPr>
          <p:cNvPr id="15" name="Picture 14">
            <a:extLst>
              <a:ext uri="{FF2B5EF4-FFF2-40B4-BE49-F238E27FC236}">
                <a16:creationId xmlns:a16="http://schemas.microsoft.com/office/drawing/2014/main" id="{B07870BF-AF2E-674B-3CC6-36C1E4545FC6}"/>
              </a:ext>
            </a:extLst>
          </p:cNvPr>
          <p:cNvPicPr>
            <a:picLocks noChangeAspect="1"/>
          </p:cNvPicPr>
          <p:nvPr/>
        </p:nvPicPr>
        <p:blipFill>
          <a:blip r:embed="rId8"/>
          <a:stretch>
            <a:fillRect/>
          </a:stretch>
        </p:blipFill>
        <p:spPr>
          <a:xfrm>
            <a:off x="5996931" y="3452421"/>
            <a:ext cx="3604572" cy="1402202"/>
          </a:xfrm>
          <a:prstGeom prst="rect">
            <a:avLst/>
          </a:prstGeom>
          <a:ln>
            <a:solidFill>
              <a:schemeClr val="tx1"/>
            </a:solidFill>
          </a:ln>
        </p:spPr>
      </p:pic>
      <p:pic>
        <p:nvPicPr>
          <p:cNvPr id="17" name="Picture 16">
            <a:extLst>
              <a:ext uri="{FF2B5EF4-FFF2-40B4-BE49-F238E27FC236}">
                <a16:creationId xmlns:a16="http://schemas.microsoft.com/office/drawing/2014/main" id="{2E27C414-01A2-A345-03E5-4DD574429134}"/>
              </a:ext>
            </a:extLst>
          </p:cNvPr>
          <p:cNvPicPr>
            <a:picLocks noChangeAspect="1"/>
          </p:cNvPicPr>
          <p:nvPr/>
        </p:nvPicPr>
        <p:blipFill>
          <a:blip r:embed="rId9"/>
          <a:stretch>
            <a:fillRect/>
          </a:stretch>
        </p:blipFill>
        <p:spPr>
          <a:xfrm>
            <a:off x="5996931" y="5031546"/>
            <a:ext cx="3574090" cy="1341236"/>
          </a:xfrm>
          <a:prstGeom prst="rect">
            <a:avLst/>
          </a:prstGeom>
          <a:ln>
            <a:solidFill>
              <a:schemeClr val="tx1"/>
            </a:solidFill>
          </a:ln>
        </p:spPr>
      </p:pic>
    </p:spTree>
    <p:extLst>
      <p:ext uri="{BB962C8B-B14F-4D97-AF65-F5344CB8AC3E}">
        <p14:creationId xmlns:p14="http://schemas.microsoft.com/office/powerpoint/2010/main" val="2146700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D07F-28AD-DCB7-2755-398D91DC52B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EB27683-EFBF-B2B3-4437-3A106E3B899E}"/>
              </a:ext>
            </a:extLst>
          </p:cNvPr>
          <p:cNvPicPr>
            <a:picLocks noChangeAspect="1"/>
          </p:cNvPicPr>
          <p:nvPr/>
        </p:nvPicPr>
        <p:blipFill rotWithShape="1">
          <a:blip r:embed="rId2"/>
          <a:srcRect b="1993"/>
          <a:stretch/>
        </p:blipFill>
        <p:spPr>
          <a:xfrm>
            <a:off x="166312" y="86032"/>
            <a:ext cx="7932653" cy="6685935"/>
          </a:xfrm>
          <a:prstGeom prst="rect">
            <a:avLst/>
          </a:prstGeom>
        </p:spPr>
      </p:pic>
      <p:pic>
        <p:nvPicPr>
          <p:cNvPr id="3" name="Picture 2">
            <a:extLst>
              <a:ext uri="{FF2B5EF4-FFF2-40B4-BE49-F238E27FC236}">
                <a16:creationId xmlns:a16="http://schemas.microsoft.com/office/drawing/2014/main" id="{13ADB574-2073-F7D3-1CBE-F2135A63A348}"/>
              </a:ext>
            </a:extLst>
          </p:cNvPr>
          <p:cNvPicPr>
            <a:picLocks noChangeAspect="1"/>
          </p:cNvPicPr>
          <p:nvPr/>
        </p:nvPicPr>
        <p:blipFill>
          <a:blip r:embed="rId3"/>
          <a:stretch>
            <a:fillRect/>
          </a:stretch>
        </p:blipFill>
        <p:spPr>
          <a:xfrm>
            <a:off x="4853810" y="2319664"/>
            <a:ext cx="7338190" cy="2218671"/>
          </a:xfrm>
          <a:prstGeom prst="rect">
            <a:avLst/>
          </a:prstGeom>
          <a:ln>
            <a:solidFill>
              <a:schemeClr val="bg1"/>
            </a:solidFill>
          </a:ln>
        </p:spPr>
      </p:pic>
    </p:spTree>
    <p:extLst>
      <p:ext uri="{BB962C8B-B14F-4D97-AF65-F5344CB8AC3E}">
        <p14:creationId xmlns:p14="http://schemas.microsoft.com/office/powerpoint/2010/main" val="10463571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561B-1441-F9C2-D779-C09963E3D0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A17EEC8-E35B-9499-36CA-E8303EC84EC8}"/>
              </a:ext>
            </a:extLst>
          </p:cNvPr>
          <p:cNvPicPr>
            <a:picLocks noChangeAspect="1"/>
          </p:cNvPicPr>
          <p:nvPr/>
        </p:nvPicPr>
        <p:blipFill>
          <a:blip r:embed="rId2"/>
          <a:stretch>
            <a:fillRect/>
          </a:stretch>
        </p:blipFill>
        <p:spPr>
          <a:xfrm>
            <a:off x="521324" y="418917"/>
            <a:ext cx="3558848" cy="1379340"/>
          </a:xfrm>
          <a:prstGeom prst="rect">
            <a:avLst/>
          </a:prstGeom>
          <a:ln>
            <a:solidFill>
              <a:schemeClr val="tx1"/>
            </a:solidFill>
          </a:ln>
        </p:spPr>
      </p:pic>
      <p:pic>
        <p:nvPicPr>
          <p:cNvPr id="5" name="Picture 4">
            <a:extLst>
              <a:ext uri="{FF2B5EF4-FFF2-40B4-BE49-F238E27FC236}">
                <a16:creationId xmlns:a16="http://schemas.microsoft.com/office/drawing/2014/main" id="{C2D5E5CC-F171-210E-4820-134F60813782}"/>
              </a:ext>
            </a:extLst>
          </p:cNvPr>
          <p:cNvPicPr>
            <a:picLocks noChangeAspect="1"/>
          </p:cNvPicPr>
          <p:nvPr/>
        </p:nvPicPr>
        <p:blipFill>
          <a:blip r:embed="rId3"/>
          <a:stretch>
            <a:fillRect/>
          </a:stretch>
        </p:blipFill>
        <p:spPr>
          <a:xfrm>
            <a:off x="559427" y="1943290"/>
            <a:ext cx="3520745" cy="1280271"/>
          </a:xfrm>
          <a:prstGeom prst="rect">
            <a:avLst/>
          </a:prstGeom>
          <a:ln>
            <a:solidFill>
              <a:schemeClr val="tx1"/>
            </a:solidFill>
          </a:ln>
        </p:spPr>
      </p:pic>
      <p:pic>
        <p:nvPicPr>
          <p:cNvPr id="7" name="Picture 6">
            <a:extLst>
              <a:ext uri="{FF2B5EF4-FFF2-40B4-BE49-F238E27FC236}">
                <a16:creationId xmlns:a16="http://schemas.microsoft.com/office/drawing/2014/main" id="{E4EA5236-FC22-C76F-7625-EE373A081FEA}"/>
              </a:ext>
            </a:extLst>
          </p:cNvPr>
          <p:cNvPicPr>
            <a:picLocks noChangeAspect="1"/>
          </p:cNvPicPr>
          <p:nvPr/>
        </p:nvPicPr>
        <p:blipFill>
          <a:blip r:embed="rId4"/>
          <a:stretch>
            <a:fillRect/>
          </a:stretch>
        </p:blipFill>
        <p:spPr>
          <a:xfrm>
            <a:off x="521324" y="3429000"/>
            <a:ext cx="3528366" cy="1356478"/>
          </a:xfrm>
          <a:prstGeom prst="rect">
            <a:avLst/>
          </a:prstGeom>
          <a:ln>
            <a:solidFill>
              <a:schemeClr val="tx1"/>
            </a:solidFill>
          </a:ln>
        </p:spPr>
      </p:pic>
      <p:pic>
        <p:nvPicPr>
          <p:cNvPr id="9" name="Picture 8">
            <a:extLst>
              <a:ext uri="{FF2B5EF4-FFF2-40B4-BE49-F238E27FC236}">
                <a16:creationId xmlns:a16="http://schemas.microsoft.com/office/drawing/2014/main" id="{2AD9B818-BA32-6A2F-B166-47C43E5E5763}"/>
              </a:ext>
            </a:extLst>
          </p:cNvPr>
          <p:cNvPicPr>
            <a:picLocks noChangeAspect="1"/>
          </p:cNvPicPr>
          <p:nvPr/>
        </p:nvPicPr>
        <p:blipFill>
          <a:blip r:embed="rId5"/>
          <a:stretch>
            <a:fillRect/>
          </a:stretch>
        </p:blipFill>
        <p:spPr>
          <a:xfrm>
            <a:off x="521324" y="4990917"/>
            <a:ext cx="3467400" cy="1310754"/>
          </a:xfrm>
          <a:prstGeom prst="rect">
            <a:avLst/>
          </a:prstGeom>
          <a:ln>
            <a:solidFill>
              <a:schemeClr val="tx1"/>
            </a:solidFill>
          </a:ln>
        </p:spPr>
      </p:pic>
      <p:pic>
        <p:nvPicPr>
          <p:cNvPr id="11" name="Picture 10">
            <a:extLst>
              <a:ext uri="{FF2B5EF4-FFF2-40B4-BE49-F238E27FC236}">
                <a16:creationId xmlns:a16="http://schemas.microsoft.com/office/drawing/2014/main" id="{FE0F9E4E-4042-F31D-F7C4-4649631298BA}"/>
              </a:ext>
            </a:extLst>
          </p:cNvPr>
          <p:cNvPicPr>
            <a:picLocks noChangeAspect="1"/>
          </p:cNvPicPr>
          <p:nvPr/>
        </p:nvPicPr>
        <p:blipFill>
          <a:blip r:embed="rId6"/>
          <a:stretch>
            <a:fillRect/>
          </a:stretch>
        </p:blipFill>
        <p:spPr>
          <a:xfrm>
            <a:off x="5996931" y="418917"/>
            <a:ext cx="3718882" cy="1379340"/>
          </a:xfrm>
          <a:prstGeom prst="rect">
            <a:avLst/>
          </a:prstGeom>
          <a:ln>
            <a:solidFill>
              <a:schemeClr val="tx1"/>
            </a:solidFill>
          </a:ln>
        </p:spPr>
      </p:pic>
      <p:pic>
        <p:nvPicPr>
          <p:cNvPr id="13" name="Picture 12">
            <a:extLst>
              <a:ext uri="{FF2B5EF4-FFF2-40B4-BE49-F238E27FC236}">
                <a16:creationId xmlns:a16="http://schemas.microsoft.com/office/drawing/2014/main" id="{AAA07404-C9C2-FBDE-F49A-1F51136F89D8}"/>
              </a:ext>
            </a:extLst>
          </p:cNvPr>
          <p:cNvPicPr>
            <a:picLocks noChangeAspect="1"/>
          </p:cNvPicPr>
          <p:nvPr/>
        </p:nvPicPr>
        <p:blipFill>
          <a:blip r:embed="rId7"/>
          <a:stretch>
            <a:fillRect/>
          </a:stretch>
        </p:blipFill>
        <p:spPr>
          <a:xfrm>
            <a:off x="5996931" y="1943290"/>
            <a:ext cx="3520745" cy="1364098"/>
          </a:xfrm>
          <a:prstGeom prst="rect">
            <a:avLst/>
          </a:prstGeom>
          <a:ln>
            <a:solidFill>
              <a:schemeClr val="tx1"/>
            </a:solidFill>
          </a:ln>
        </p:spPr>
      </p:pic>
      <p:pic>
        <p:nvPicPr>
          <p:cNvPr id="15" name="Picture 14">
            <a:extLst>
              <a:ext uri="{FF2B5EF4-FFF2-40B4-BE49-F238E27FC236}">
                <a16:creationId xmlns:a16="http://schemas.microsoft.com/office/drawing/2014/main" id="{8400807E-12B5-FEAF-A114-1F3A1E7F4BD8}"/>
              </a:ext>
            </a:extLst>
          </p:cNvPr>
          <p:cNvPicPr>
            <a:picLocks noChangeAspect="1"/>
          </p:cNvPicPr>
          <p:nvPr/>
        </p:nvPicPr>
        <p:blipFill>
          <a:blip r:embed="rId8"/>
          <a:stretch>
            <a:fillRect/>
          </a:stretch>
        </p:blipFill>
        <p:spPr>
          <a:xfrm>
            <a:off x="5996931" y="3452421"/>
            <a:ext cx="3604572" cy="1402202"/>
          </a:xfrm>
          <a:prstGeom prst="rect">
            <a:avLst/>
          </a:prstGeom>
          <a:ln>
            <a:solidFill>
              <a:schemeClr val="tx1"/>
            </a:solidFill>
          </a:ln>
        </p:spPr>
      </p:pic>
      <p:pic>
        <p:nvPicPr>
          <p:cNvPr id="17" name="Picture 16">
            <a:extLst>
              <a:ext uri="{FF2B5EF4-FFF2-40B4-BE49-F238E27FC236}">
                <a16:creationId xmlns:a16="http://schemas.microsoft.com/office/drawing/2014/main" id="{A842A201-E122-4605-139C-9315C54CBCB0}"/>
              </a:ext>
            </a:extLst>
          </p:cNvPr>
          <p:cNvPicPr>
            <a:picLocks noChangeAspect="1"/>
          </p:cNvPicPr>
          <p:nvPr/>
        </p:nvPicPr>
        <p:blipFill>
          <a:blip r:embed="rId9"/>
          <a:stretch>
            <a:fillRect/>
          </a:stretch>
        </p:blipFill>
        <p:spPr>
          <a:xfrm>
            <a:off x="5996931" y="5031546"/>
            <a:ext cx="3574090" cy="1341236"/>
          </a:xfrm>
          <a:prstGeom prst="rect">
            <a:avLst/>
          </a:prstGeom>
          <a:ln>
            <a:solidFill>
              <a:schemeClr val="tx1"/>
            </a:solidFill>
          </a:ln>
        </p:spPr>
      </p:pic>
    </p:spTree>
    <p:extLst>
      <p:ext uri="{BB962C8B-B14F-4D97-AF65-F5344CB8AC3E}">
        <p14:creationId xmlns:p14="http://schemas.microsoft.com/office/powerpoint/2010/main" val="2847155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C9F8D-D313-1076-8017-D2AA9368921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84A21D-193D-07E3-BB16-A6661B4005A2}"/>
              </a:ext>
            </a:extLst>
          </p:cNvPr>
          <p:cNvSpPr/>
          <p:nvPr/>
        </p:nvSpPr>
        <p:spPr>
          <a:xfrm>
            <a:off x="4109884" y="117988"/>
            <a:ext cx="3244645" cy="619432"/>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Service</a:t>
            </a:r>
            <a:endParaRPr lang="en-IN" sz="2400" dirty="0"/>
          </a:p>
        </p:txBody>
      </p:sp>
      <p:pic>
        <p:nvPicPr>
          <p:cNvPr id="4" name="Picture 3">
            <a:extLst>
              <a:ext uri="{FF2B5EF4-FFF2-40B4-BE49-F238E27FC236}">
                <a16:creationId xmlns:a16="http://schemas.microsoft.com/office/drawing/2014/main" id="{70F1775E-4C74-F237-9EE3-1C80AA62D3ED}"/>
              </a:ext>
            </a:extLst>
          </p:cNvPr>
          <p:cNvPicPr>
            <a:picLocks noChangeAspect="1"/>
          </p:cNvPicPr>
          <p:nvPr/>
        </p:nvPicPr>
        <p:blipFill rotWithShape="1">
          <a:blip r:embed="rId2"/>
          <a:srcRect b="2250"/>
          <a:stretch/>
        </p:blipFill>
        <p:spPr>
          <a:xfrm>
            <a:off x="6404161" y="1732974"/>
            <a:ext cx="5464013" cy="5125026"/>
          </a:xfrm>
          <a:prstGeom prst="rect">
            <a:avLst/>
          </a:prstGeom>
        </p:spPr>
      </p:pic>
      <p:sp>
        <p:nvSpPr>
          <p:cNvPr id="5" name="TextBox 4">
            <a:extLst>
              <a:ext uri="{FF2B5EF4-FFF2-40B4-BE49-F238E27FC236}">
                <a16:creationId xmlns:a16="http://schemas.microsoft.com/office/drawing/2014/main" id="{DF3FE488-4738-8CAC-1027-2344A82B0723}"/>
              </a:ext>
            </a:extLst>
          </p:cNvPr>
          <p:cNvSpPr txBox="1"/>
          <p:nvPr/>
        </p:nvSpPr>
        <p:spPr>
          <a:xfrm>
            <a:off x="3968237" y="876322"/>
            <a:ext cx="6843888" cy="738664"/>
          </a:xfrm>
          <a:prstGeom prst="rect">
            <a:avLst/>
          </a:prstGeom>
          <a:noFill/>
        </p:spPr>
        <p:txBody>
          <a:bodyPr wrap="square" rtlCol="0">
            <a:spAutoFit/>
          </a:bodyPr>
          <a:lstStyle/>
          <a:p>
            <a:pPr marL="342900" indent="-342900">
              <a:buAutoNum type="arabicParenR"/>
            </a:pPr>
            <a:r>
              <a:rPr lang="en-US" sz="2400" dirty="0"/>
              <a:t>Creating Single-ton Object :-  </a:t>
            </a:r>
            <a:endParaRPr lang="en-US" dirty="0"/>
          </a:p>
          <a:p>
            <a:r>
              <a:rPr lang="en-US" dirty="0"/>
              <a:t>               All Object of service share same property and its value</a:t>
            </a:r>
            <a:endParaRPr lang="en-IN" dirty="0"/>
          </a:p>
        </p:txBody>
      </p:sp>
      <p:pic>
        <p:nvPicPr>
          <p:cNvPr id="6" name="Picture 5">
            <a:extLst>
              <a:ext uri="{FF2B5EF4-FFF2-40B4-BE49-F238E27FC236}">
                <a16:creationId xmlns:a16="http://schemas.microsoft.com/office/drawing/2014/main" id="{F7E230F4-52A5-8C10-48D6-3B32BBC9422D}"/>
              </a:ext>
            </a:extLst>
          </p:cNvPr>
          <p:cNvPicPr>
            <a:picLocks noChangeAspect="1"/>
          </p:cNvPicPr>
          <p:nvPr/>
        </p:nvPicPr>
        <p:blipFill>
          <a:blip r:embed="rId3"/>
          <a:stretch>
            <a:fillRect/>
          </a:stretch>
        </p:blipFill>
        <p:spPr>
          <a:xfrm>
            <a:off x="323826" y="159736"/>
            <a:ext cx="3383573" cy="6538527"/>
          </a:xfrm>
          <a:prstGeom prst="rect">
            <a:avLst/>
          </a:prstGeom>
        </p:spPr>
      </p:pic>
    </p:spTree>
    <p:extLst>
      <p:ext uri="{BB962C8B-B14F-4D97-AF65-F5344CB8AC3E}">
        <p14:creationId xmlns:p14="http://schemas.microsoft.com/office/powerpoint/2010/main" val="4004461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6E09-AC2E-83C0-6204-EE8D1AE1EE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1E066-2B6E-126C-7CEA-F6DD8A32E295}"/>
              </a:ext>
            </a:extLst>
          </p:cNvPr>
          <p:cNvPicPr>
            <a:picLocks noChangeAspect="1"/>
          </p:cNvPicPr>
          <p:nvPr/>
        </p:nvPicPr>
        <p:blipFill>
          <a:blip r:embed="rId2"/>
          <a:stretch>
            <a:fillRect/>
          </a:stretch>
        </p:blipFill>
        <p:spPr>
          <a:xfrm>
            <a:off x="102988" y="100049"/>
            <a:ext cx="8603726" cy="5517358"/>
          </a:xfrm>
          <a:prstGeom prst="rect">
            <a:avLst/>
          </a:prstGeom>
        </p:spPr>
      </p:pic>
      <p:pic>
        <p:nvPicPr>
          <p:cNvPr id="5" name="Picture 4">
            <a:extLst>
              <a:ext uri="{FF2B5EF4-FFF2-40B4-BE49-F238E27FC236}">
                <a16:creationId xmlns:a16="http://schemas.microsoft.com/office/drawing/2014/main" id="{DA5F4F02-5C30-A0C7-4E99-FF7EFF560ABC}"/>
              </a:ext>
            </a:extLst>
          </p:cNvPr>
          <p:cNvPicPr>
            <a:picLocks noChangeAspect="1"/>
          </p:cNvPicPr>
          <p:nvPr/>
        </p:nvPicPr>
        <p:blipFill>
          <a:blip r:embed="rId3"/>
          <a:stretch>
            <a:fillRect/>
          </a:stretch>
        </p:blipFill>
        <p:spPr>
          <a:xfrm>
            <a:off x="5564632" y="4081242"/>
            <a:ext cx="6524380" cy="2391574"/>
          </a:xfrm>
          <a:prstGeom prst="rect">
            <a:avLst/>
          </a:prstGeom>
          <a:ln>
            <a:solidFill>
              <a:schemeClr val="bg1"/>
            </a:solidFill>
          </a:ln>
        </p:spPr>
      </p:pic>
    </p:spTree>
    <p:extLst>
      <p:ext uri="{BB962C8B-B14F-4D97-AF65-F5344CB8AC3E}">
        <p14:creationId xmlns:p14="http://schemas.microsoft.com/office/powerpoint/2010/main" val="316673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A739-F905-B92F-60E8-873F9DCAF1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27D4E2-B1F4-A7E7-B762-75EB26CEDF10}"/>
              </a:ext>
            </a:extLst>
          </p:cNvPr>
          <p:cNvPicPr>
            <a:picLocks noChangeAspect="1"/>
          </p:cNvPicPr>
          <p:nvPr/>
        </p:nvPicPr>
        <p:blipFill>
          <a:blip r:embed="rId2"/>
          <a:stretch>
            <a:fillRect/>
          </a:stretch>
        </p:blipFill>
        <p:spPr>
          <a:xfrm>
            <a:off x="91316" y="130052"/>
            <a:ext cx="8489416" cy="5182049"/>
          </a:xfrm>
          <a:prstGeom prst="rect">
            <a:avLst/>
          </a:prstGeom>
        </p:spPr>
      </p:pic>
      <p:pic>
        <p:nvPicPr>
          <p:cNvPr id="5" name="Picture 4">
            <a:extLst>
              <a:ext uri="{FF2B5EF4-FFF2-40B4-BE49-F238E27FC236}">
                <a16:creationId xmlns:a16="http://schemas.microsoft.com/office/drawing/2014/main" id="{A87AC9D3-5356-EEDE-44BD-ABF73269E1BC}"/>
              </a:ext>
            </a:extLst>
          </p:cNvPr>
          <p:cNvPicPr>
            <a:picLocks noChangeAspect="1"/>
          </p:cNvPicPr>
          <p:nvPr/>
        </p:nvPicPr>
        <p:blipFill>
          <a:blip r:embed="rId3"/>
          <a:stretch>
            <a:fillRect/>
          </a:stretch>
        </p:blipFill>
        <p:spPr>
          <a:xfrm>
            <a:off x="5625844" y="4286866"/>
            <a:ext cx="6566156" cy="2441082"/>
          </a:xfrm>
          <a:prstGeom prst="rect">
            <a:avLst/>
          </a:prstGeom>
          <a:ln>
            <a:solidFill>
              <a:schemeClr val="bg1"/>
            </a:solidFill>
          </a:ln>
        </p:spPr>
      </p:pic>
    </p:spTree>
    <p:extLst>
      <p:ext uri="{BB962C8B-B14F-4D97-AF65-F5344CB8AC3E}">
        <p14:creationId xmlns:p14="http://schemas.microsoft.com/office/powerpoint/2010/main" val="654229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B345-C431-61E8-FE14-B57B1B278E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E38EB9-D456-3877-15D5-E6B81BE521B0}"/>
              </a:ext>
            </a:extLst>
          </p:cNvPr>
          <p:cNvPicPr>
            <a:picLocks noChangeAspect="1"/>
          </p:cNvPicPr>
          <p:nvPr/>
        </p:nvPicPr>
        <p:blipFill rotWithShape="1">
          <a:blip r:embed="rId2"/>
          <a:srcRect b="48616"/>
          <a:stretch/>
        </p:blipFill>
        <p:spPr>
          <a:xfrm>
            <a:off x="324199" y="265680"/>
            <a:ext cx="2851621" cy="2910140"/>
          </a:xfrm>
          <a:prstGeom prst="rect">
            <a:avLst/>
          </a:prstGeom>
          <a:ln>
            <a:solidFill>
              <a:schemeClr val="tx1"/>
            </a:solidFill>
          </a:ln>
        </p:spPr>
      </p:pic>
      <p:pic>
        <p:nvPicPr>
          <p:cNvPr id="5" name="Picture 4">
            <a:extLst>
              <a:ext uri="{FF2B5EF4-FFF2-40B4-BE49-F238E27FC236}">
                <a16:creationId xmlns:a16="http://schemas.microsoft.com/office/drawing/2014/main" id="{EF30D984-AA4C-869F-A6FF-28BEE6E983E3}"/>
              </a:ext>
            </a:extLst>
          </p:cNvPr>
          <p:cNvPicPr>
            <a:picLocks noChangeAspect="1"/>
          </p:cNvPicPr>
          <p:nvPr/>
        </p:nvPicPr>
        <p:blipFill rotWithShape="1">
          <a:blip r:embed="rId3"/>
          <a:srcRect b="40978"/>
          <a:stretch/>
        </p:blipFill>
        <p:spPr>
          <a:xfrm>
            <a:off x="3405146" y="265678"/>
            <a:ext cx="2690854" cy="3342761"/>
          </a:xfrm>
          <a:prstGeom prst="rect">
            <a:avLst/>
          </a:prstGeom>
          <a:ln>
            <a:solidFill>
              <a:schemeClr val="tx1"/>
            </a:solidFill>
          </a:ln>
        </p:spPr>
      </p:pic>
      <p:pic>
        <p:nvPicPr>
          <p:cNvPr id="7" name="Picture 6">
            <a:extLst>
              <a:ext uri="{FF2B5EF4-FFF2-40B4-BE49-F238E27FC236}">
                <a16:creationId xmlns:a16="http://schemas.microsoft.com/office/drawing/2014/main" id="{0797E9EE-22F2-F12F-B484-29188D101168}"/>
              </a:ext>
            </a:extLst>
          </p:cNvPr>
          <p:cNvPicPr>
            <a:picLocks noChangeAspect="1"/>
          </p:cNvPicPr>
          <p:nvPr/>
        </p:nvPicPr>
        <p:blipFill rotWithShape="1">
          <a:blip r:embed="rId4"/>
          <a:srcRect b="35769"/>
          <a:stretch/>
        </p:blipFill>
        <p:spPr>
          <a:xfrm>
            <a:off x="6322793" y="265677"/>
            <a:ext cx="2693389" cy="3637729"/>
          </a:xfrm>
          <a:prstGeom prst="rect">
            <a:avLst/>
          </a:prstGeom>
          <a:ln>
            <a:solidFill>
              <a:schemeClr val="tx1"/>
            </a:solidFill>
          </a:ln>
        </p:spPr>
      </p:pic>
      <p:pic>
        <p:nvPicPr>
          <p:cNvPr id="9" name="Picture 8">
            <a:extLst>
              <a:ext uri="{FF2B5EF4-FFF2-40B4-BE49-F238E27FC236}">
                <a16:creationId xmlns:a16="http://schemas.microsoft.com/office/drawing/2014/main" id="{C1F1E5D9-CF4C-D72A-7F02-FB523C25258F}"/>
              </a:ext>
            </a:extLst>
          </p:cNvPr>
          <p:cNvPicPr>
            <a:picLocks noChangeAspect="1"/>
          </p:cNvPicPr>
          <p:nvPr/>
        </p:nvPicPr>
        <p:blipFill>
          <a:blip r:embed="rId5"/>
          <a:stretch>
            <a:fillRect/>
          </a:stretch>
        </p:blipFill>
        <p:spPr>
          <a:xfrm>
            <a:off x="9138834" y="265677"/>
            <a:ext cx="2794996" cy="5663543"/>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D49FB2BA-6FF7-D1C1-E7F7-B03734F72CCF}"/>
              </a:ext>
            </a:extLst>
          </p:cNvPr>
          <p:cNvCxnSpPr/>
          <p:nvPr/>
        </p:nvCxnSpPr>
        <p:spPr>
          <a:xfrm>
            <a:off x="1720645" y="4581832"/>
            <a:ext cx="69219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86260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D9F02-764D-37A4-5C24-193A818D6FD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30529AE-4945-EF0A-D865-082E7B6CFE61}"/>
              </a:ext>
            </a:extLst>
          </p:cNvPr>
          <p:cNvSpPr/>
          <p:nvPr/>
        </p:nvSpPr>
        <p:spPr>
          <a:xfrm>
            <a:off x="4109884" y="117987"/>
            <a:ext cx="4680155" cy="855407"/>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Service</a:t>
            </a:r>
            <a:endParaRPr lang="en-IN" sz="2400" dirty="0"/>
          </a:p>
        </p:txBody>
      </p:sp>
      <p:sp>
        <p:nvSpPr>
          <p:cNvPr id="5" name="TextBox 4">
            <a:extLst>
              <a:ext uri="{FF2B5EF4-FFF2-40B4-BE49-F238E27FC236}">
                <a16:creationId xmlns:a16="http://schemas.microsoft.com/office/drawing/2014/main" id="{2927AC2C-1D7E-5772-5A70-893D5A2344CE}"/>
              </a:ext>
            </a:extLst>
          </p:cNvPr>
          <p:cNvSpPr txBox="1"/>
          <p:nvPr/>
        </p:nvSpPr>
        <p:spPr>
          <a:xfrm>
            <a:off x="4257367" y="1248698"/>
            <a:ext cx="7570839" cy="1015663"/>
          </a:xfrm>
          <a:prstGeom prst="rect">
            <a:avLst/>
          </a:prstGeom>
          <a:noFill/>
        </p:spPr>
        <p:txBody>
          <a:bodyPr wrap="square" rtlCol="0">
            <a:spAutoFit/>
          </a:bodyPr>
          <a:lstStyle/>
          <a:p>
            <a:r>
              <a:rPr lang="en-US" sz="2400" dirty="0"/>
              <a:t>2) Creating Multiple Object :-  </a:t>
            </a:r>
          </a:p>
          <a:p>
            <a:endParaRPr lang="en-US" dirty="0"/>
          </a:p>
          <a:p>
            <a:r>
              <a:rPr lang="en-US" dirty="0"/>
              <a:t>               All Object of service share same property and but different value</a:t>
            </a:r>
            <a:endParaRPr lang="en-IN" dirty="0"/>
          </a:p>
        </p:txBody>
      </p:sp>
      <p:pic>
        <p:nvPicPr>
          <p:cNvPr id="6" name="Picture 5">
            <a:extLst>
              <a:ext uri="{FF2B5EF4-FFF2-40B4-BE49-F238E27FC236}">
                <a16:creationId xmlns:a16="http://schemas.microsoft.com/office/drawing/2014/main" id="{BAEF0D52-9505-62C4-DB1D-C53094999253}"/>
              </a:ext>
            </a:extLst>
          </p:cNvPr>
          <p:cNvPicPr>
            <a:picLocks noChangeAspect="1"/>
          </p:cNvPicPr>
          <p:nvPr/>
        </p:nvPicPr>
        <p:blipFill>
          <a:blip r:embed="rId2"/>
          <a:stretch>
            <a:fillRect/>
          </a:stretch>
        </p:blipFill>
        <p:spPr>
          <a:xfrm>
            <a:off x="500807" y="159736"/>
            <a:ext cx="3383573" cy="6538527"/>
          </a:xfrm>
          <a:prstGeom prst="rect">
            <a:avLst/>
          </a:prstGeom>
        </p:spPr>
      </p:pic>
      <p:pic>
        <p:nvPicPr>
          <p:cNvPr id="8" name="Picture 7">
            <a:extLst>
              <a:ext uri="{FF2B5EF4-FFF2-40B4-BE49-F238E27FC236}">
                <a16:creationId xmlns:a16="http://schemas.microsoft.com/office/drawing/2014/main" id="{2E70F0A3-AE12-25A8-7C7D-16735D654764}"/>
              </a:ext>
            </a:extLst>
          </p:cNvPr>
          <p:cNvPicPr>
            <a:picLocks noChangeAspect="1"/>
          </p:cNvPicPr>
          <p:nvPr/>
        </p:nvPicPr>
        <p:blipFill>
          <a:blip r:embed="rId3"/>
          <a:stretch>
            <a:fillRect/>
          </a:stretch>
        </p:blipFill>
        <p:spPr>
          <a:xfrm>
            <a:off x="4434484" y="2506900"/>
            <a:ext cx="5387807" cy="4191363"/>
          </a:xfrm>
          <a:prstGeom prst="rect">
            <a:avLst/>
          </a:prstGeom>
        </p:spPr>
      </p:pic>
    </p:spTree>
    <p:extLst>
      <p:ext uri="{BB962C8B-B14F-4D97-AF65-F5344CB8AC3E}">
        <p14:creationId xmlns:p14="http://schemas.microsoft.com/office/powerpoint/2010/main" val="1982933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CCC4-780F-298C-9845-C650DC2999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182DBF-66A6-9C12-4E66-169A4CBAB1DF}"/>
              </a:ext>
            </a:extLst>
          </p:cNvPr>
          <p:cNvPicPr>
            <a:picLocks noChangeAspect="1"/>
          </p:cNvPicPr>
          <p:nvPr/>
        </p:nvPicPr>
        <p:blipFill>
          <a:blip r:embed="rId2"/>
          <a:stretch>
            <a:fillRect/>
          </a:stretch>
        </p:blipFill>
        <p:spPr>
          <a:xfrm>
            <a:off x="200566" y="310204"/>
            <a:ext cx="11613886" cy="5745978"/>
          </a:xfrm>
          <a:prstGeom prst="rect">
            <a:avLst/>
          </a:prstGeom>
        </p:spPr>
      </p:pic>
      <p:pic>
        <p:nvPicPr>
          <p:cNvPr id="4" name="Picture 3">
            <a:extLst>
              <a:ext uri="{FF2B5EF4-FFF2-40B4-BE49-F238E27FC236}">
                <a16:creationId xmlns:a16="http://schemas.microsoft.com/office/drawing/2014/main" id="{B71EEF3D-47CE-8FD4-8699-23B4AEB994F2}"/>
              </a:ext>
            </a:extLst>
          </p:cNvPr>
          <p:cNvPicPr>
            <a:picLocks noChangeAspect="1"/>
          </p:cNvPicPr>
          <p:nvPr/>
        </p:nvPicPr>
        <p:blipFill>
          <a:blip r:embed="rId3"/>
          <a:stretch>
            <a:fillRect/>
          </a:stretch>
        </p:blipFill>
        <p:spPr>
          <a:xfrm>
            <a:off x="5559465" y="4244712"/>
            <a:ext cx="6524380" cy="2391574"/>
          </a:xfrm>
          <a:prstGeom prst="rect">
            <a:avLst/>
          </a:prstGeom>
          <a:ln>
            <a:solidFill>
              <a:schemeClr val="bg1"/>
            </a:solidFill>
          </a:ln>
        </p:spPr>
      </p:pic>
    </p:spTree>
    <p:extLst>
      <p:ext uri="{BB962C8B-B14F-4D97-AF65-F5344CB8AC3E}">
        <p14:creationId xmlns:p14="http://schemas.microsoft.com/office/powerpoint/2010/main" val="2237833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9D650-559F-E012-9C34-AB070524D0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BDEC98-8628-2411-9336-DE30F6EB1FA9}"/>
              </a:ext>
            </a:extLst>
          </p:cNvPr>
          <p:cNvPicPr>
            <a:picLocks noChangeAspect="1"/>
          </p:cNvPicPr>
          <p:nvPr/>
        </p:nvPicPr>
        <p:blipFill>
          <a:blip r:embed="rId2"/>
          <a:stretch>
            <a:fillRect/>
          </a:stretch>
        </p:blipFill>
        <p:spPr>
          <a:xfrm>
            <a:off x="100405" y="152409"/>
            <a:ext cx="11499577" cy="5471634"/>
          </a:xfrm>
          <a:prstGeom prst="rect">
            <a:avLst/>
          </a:prstGeom>
        </p:spPr>
      </p:pic>
      <p:pic>
        <p:nvPicPr>
          <p:cNvPr id="4" name="Picture 3">
            <a:extLst>
              <a:ext uri="{FF2B5EF4-FFF2-40B4-BE49-F238E27FC236}">
                <a16:creationId xmlns:a16="http://schemas.microsoft.com/office/drawing/2014/main" id="{72CA0B50-7822-B96A-3BA9-CD3032FAE4E9}"/>
              </a:ext>
            </a:extLst>
          </p:cNvPr>
          <p:cNvPicPr>
            <a:picLocks noChangeAspect="1"/>
          </p:cNvPicPr>
          <p:nvPr/>
        </p:nvPicPr>
        <p:blipFill>
          <a:blip r:embed="rId3"/>
          <a:stretch>
            <a:fillRect/>
          </a:stretch>
        </p:blipFill>
        <p:spPr>
          <a:xfrm>
            <a:off x="5625844" y="4286866"/>
            <a:ext cx="6566156" cy="2441082"/>
          </a:xfrm>
          <a:prstGeom prst="rect">
            <a:avLst/>
          </a:prstGeom>
          <a:ln>
            <a:solidFill>
              <a:schemeClr val="bg1"/>
            </a:solidFill>
          </a:ln>
        </p:spPr>
      </p:pic>
    </p:spTree>
    <p:extLst>
      <p:ext uri="{BB962C8B-B14F-4D97-AF65-F5344CB8AC3E}">
        <p14:creationId xmlns:p14="http://schemas.microsoft.com/office/powerpoint/2010/main" val="2801334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3118</TotalTime>
  <Words>2099</Words>
  <Application>Microsoft Office PowerPoint</Application>
  <PresentationFormat>Widescreen</PresentationFormat>
  <Paragraphs>243</Paragraphs>
  <Slides>196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196</vt:i4>
      </vt:variant>
    </vt:vector>
  </HeadingPairs>
  <TitlesOfParts>
    <vt:vector size="20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Joshi</dc:creator>
  <cp:lastModifiedBy>Tejas Joshi</cp:lastModifiedBy>
  <cp:revision>118</cp:revision>
  <dcterms:created xsi:type="dcterms:W3CDTF">2024-02-04T08:19:01Z</dcterms:created>
  <dcterms:modified xsi:type="dcterms:W3CDTF">2024-03-30T09:18:41Z</dcterms:modified>
</cp:coreProperties>
</file>